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2" r:id="rId4"/>
    <p:sldId id="263" r:id="rId5"/>
    <p:sldId id="264" r:id="rId6"/>
    <p:sldId id="265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8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72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59" d="100"/>
          <a:sy n="159" d="100"/>
        </p:scale>
        <p:origin x="682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3D0ABB3-B508-824E-9330-D578EB41FA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211CAB2-C5D2-2640-AEBE-3DE4D2EB3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22F56-76CC-2244-9969-3BD231BC40BB}" type="datetimeFigureOut">
              <a:t>20.10.2022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BC07A37-2E4C-4A45-B370-BAA6DA94F2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F3F6C6-389C-964B-A899-5EA4A12A0B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20A4-C4B0-3B45-B166-80304E6D202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674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BFD12-7377-AF4F-9E5D-41F7F9A57BED}" type="datetimeFigureOut">
              <a:t>20.10.2022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6F805-EB17-214F-846F-533D26B85AF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9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5F0446E-2BA5-074F-9D5A-1DA860FC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D1C52D7-9D53-964E-AD7F-FCDE91C29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793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70B9-5AC9-DD4F-B4FA-247F1F89153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40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259388"/>
          </a:xfrm>
        </p:spPr>
        <p:txBody>
          <a:bodyPr vert="eaVert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259388"/>
          </a:xfrm>
        </p:spPr>
        <p:txBody>
          <a:bodyPr vert="eaVert"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80D57-1D93-2946-AFD0-6D29B9F3A147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61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96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5FD45-C6FC-FA4E-8F73-BD321229A0A2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4949EF-3906-7247-A998-646612F8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44C4C04-2844-7D47-AFA2-6CCB143D9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386902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28039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04925"/>
            <a:ext cx="5181600" cy="431958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3417B-9DB1-6D4D-BC0C-5A2D93988509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69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8738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492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381248"/>
            <a:ext cx="5157787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0492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381248"/>
            <a:ext cx="5183188" cy="3243265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7D294-69E3-9D4D-93D4-2E238C326C15}" type="datetime1">
              <a:t>20.10.2022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35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966A-A054-844C-ADD4-DD683C9A6B44}" type="datetime1">
              <a:t>20.10.2022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9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6E48A-7B06-DD4E-B4F1-99FFA5BA3C4E}" type="datetime1">
              <a:t>20.10.2022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68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04925"/>
            <a:ext cx="6172200" cy="4319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5"/>
            <a:ext cx="3932237" cy="431958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9FE8-A97A-9040-BC1B-01299C18F4E1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B2FEFB-40EB-A242-879E-90E7A9ACB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7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4924"/>
            <a:ext cx="6172200" cy="431958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304926"/>
            <a:ext cx="3932237" cy="43195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Po kliknutí můžete upravovat styly textu v předloze.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1CB02-1686-5E4E-8C77-FF7AEFEA844F}" type="datetime1">
              <a:t>20.10.2022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t>‹#›</a:t>
            </a:fld>
            <a:endParaRPr lang="cs-CZ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DA77E7-49D4-194B-BF48-C6879F899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</p:spPr>
        <p:txBody>
          <a:bodyPr anchor="b"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09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677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04926"/>
            <a:ext cx="10515600" cy="4319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197543"/>
            <a:ext cx="1246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073E4-06FD-6D40-9982-0E8CCC73F560}" type="datetime1">
              <a:t>20.10.2022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1872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Novinky v cestovním ruchu – léto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14708" y="6187253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13053-D514-8448-BD9B-6AC86BD996A2}" type="slidenum"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964BFAD-E371-A44E-A2DA-B96F71D7085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76539" y="5925500"/>
            <a:ext cx="1440000" cy="63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25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tabLst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11200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068388" indent="-357188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4239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779588" indent="-355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7151" userDrawn="1">
          <p15:clr>
            <a:srgbClr val="F26B43"/>
          </p15:clr>
        </p15:guide>
        <p15:guide id="3" orient="horz" pos="41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3543" userDrawn="1">
          <p15:clr>
            <a:srgbClr val="F26B43"/>
          </p15:clr>
        </p15:guide>
        <p15:guide id="6" orient="horz" pos="663" userDrawn="1">
          <p15:clr>
            <a:srgbClr val="F26B43"/>
          </p15:clr>
        </p15:guide>
        <p15:guide id="7" orient="horz" pos="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khyn@kr-kralovehradecky.cz" TargetMode="External"/><Relationship Id="rId2" Type="http://schemas.openxmlformats.org/officeDocument/2006/relationships/hyperlink" Target="mailto:mondrackova@kr-kralovehradecky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charvatova@kr-kralovehradecky.cz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485261F6-15E3-4A36-8801-2F71FA44E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87253"/>
            <a:ext cx="41148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E43851A7-B687-4CEA-B517-5D0A44EA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14708" y="6187253"/>
            <a:ext cx="1039091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E2513053-D514-8448-BD9B-6AC86BD996A2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2A7B56-7997-E842-ADB7-9AB48F3C2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298" y="989302"/>
            <a:ext cx="10515600" cy="2852737"/>
          </a:xfrm>
        </p:spPr>
        <p:txBody>
          <a:bodyPr anchor="b">
            <a:normAutofit fontScale="90000"/>
          </a:bodyPr>
          <a:lstStyle/>
          <a:p>
            <a:r>
              <a:rPr lang="cs-CZ" dirty="0"/>
              <a:t>Aktuální informace k projektu Rozvoj kompetencí sociálních služeb v Královéhradeckém kraji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C1CE77-678A-8740-A34B-B7686D2D1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5298" y="4103067"/>
            <a:ext cx="10515600" cy="468081"/>
          </a:xfrm>
        </p:spPr>
        <p:txBody>
          <a:bodyPr>
            <a:normAutofit/>
          </a:bodyPr>
          <a:lstStyle/>
          <a:p>
            <a:r>
              <a:rPr lang="cs-CZ" dirty="0"/>
              <a:t>Aktivity projektu plánované od října 2022 do března 2023</a:t>
            </a:r>
          </a:p>
        </p:txBody>
      </p:sp>
      <p:sp>
        <p:nvSpPr>
          <p:cNvPr id="14" name="Date Placeholder 1">
            <a:extLst>
              <a:ext uri="{FF2B5EF4-FFF2-40B4-BE49-F238E27FC236}">
                <a16:creationId xmlns:a16="http://schemas.microsoft.com/office/drawing/2014/main" id="{04F4EBA8-850F-401E-A784-E89B7E218A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10600" y="6197543"/>
            <a:ext cx="1246909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9D87D5C3-B20D-4045-BF4E-D8EC0B09E105}" type="datetime1">
              <a:t>20.10.2022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34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KA1.1 Podpora poskytovatelů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Dlouhodobé konzultace pro poskytovatele sociálních služeb</a:t>
            </a:r>
          </a:p>
          <a:p>
            <a:r>
              <a:rPr lang="cs-CZ" dirty="0"/>
              <a:t>1 – 5 konzultací v rozsahu 6 hodin pro poskytovatele v Síti služeb KHK</a:t>
            </a:r>
          </a:p>
          <a:p>
            <a:r>
              <a:rPr lang="cs-CZ" dirty="0"/>
              <a:t>Do konce roku 2022</a:t>
            </a:r>
          </a:p>
          <a:p>
            <a:pPr lvl="1"/>
            <a:r>
              <a:rPr lang="cs-CZ" dirty="0"/>
              <a:t>Rozeslání přihlášek poskytovatelům a jejich následné přihlašování a oslovení konzultantů a přiřazení prvních poskytovatelů dle požadovaných témat.</a:t>
            </a:r>
          </a:p>
          <a:p>
            <a:r>
              <a:rPr lang="cs-CZ" dirty="0"/>
              <a:t>Do března 2023</a:t>
            </a:r>
          </a:p>
          <a:p>
            <a:pPr lvl="1"/>
            <a:r>
              <a:rPr lang="cs-CZ" dirty="0"/>
              <a:t>Vyjasnění zakázky mezi konzultanty a vybranými poskytovateli a realizace prvního objemu konzultací.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5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KA1.2 Podpora poskytovatelů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Zvyšování kompetencí zaměstnanců sociálních služeb</a:t>
            </a:r>
          </a:p>
          <a:p>
            <a:pPr algn="just"/>
            <a:r>
              <a:rPr lang="cs-CZ" dirty="0"/>
              <a:t>Akreditované a neakreditované vzdělávání pro pracovníky sociálních služeb se zaměřením na specifika duševního onemocnění u osob v seniorském věku</a:t>
            </a:r>
          </a:p>
          <a:p>
            <a:r>
              <a:rPr lang="cs-CZ" dirty="0"/>
              <a:t>Do konce roku 2022</a:t>
            </a:r>
          </a:p>
          <a:p>
            <a:pPr lvl="1"/>
            <a:r>
              <a:rPr lang="cs-CZ" dirty="0"/>
              <a:t>Vyhlášení výběrových řízení pro vybraná témata vzdělávání,</a:t>
            </a:r>
          </a:p>
          <a:p>
            <a:pPr lvl="2"/>
            <a:r>
              <a:rPr lang="cs-CZ" dirty="0"/>
              <a:t>předpokládaná témata: Komunikace s klienty s duševním onemocněním, Psychiatrické minimum, Podpora pečovatelů při práci s klienty s agresivním a paranoidními projevy chování,</a:t>
            </a:r>
          </a:p>
          <a:p>
            <a:pPr lvl="1"/>
            <a:r>
              <a:rPr lang="cs-CZ" dirty="0"/>
              <a:t>výběr vhodných dodavatelů vyhlášených témat.</a:t>
            </a:r>
          </a:p>
          <a:p>
            <a:r>
              <a:rPr lang="cs-CZ" dirty="0"/>
              <a:t>Do konce března 2023</a:t>
            </a:r>
          </a:p>
          <a:p>
            <a:pPr lvl="1"/>
            <a:r>
              <a:rPr lang="cs-CZ" dirty="0"/>
              <a:t>Realizace prvních akreditovaných a nekreditovaných kurzů.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79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KA1.3 Podpora poskytovatelů sociálních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b="1" dirty="0"/>
              <a:t>Zvyšování kompetencí zaměstnanců nízkoprahových sociálních služeb a sociálně aktivizačních služeb pro rodiny s dětmi</a:t>
            </a:r>
          </a:p>
          <a:p>
            <a:r>
              <a:rPr lang="cs-CZ" dirty="0"/>
              <a:t>Do konce roku 2022</a:t>
            </a:r>
          </a:p>
          <a:p>
            <a:pPr lvl="1"/>
            <a:r>
              <a:rPr lang="cs-CZ" dirty="0"/>
              <a:t>Rozeslání přihlášek poskytovatelům a jejich následné přihlašování,</a:t>
            </a:r>
          </a:p>
          <a:p>
            <a:pPr lvl="1" algn="just"/>
            <a:r>
              <a:rPr lang="cs-CZ" dirty="0"/>
              <a:t>oslovení konzultantů a přiřazení prvních poskytovatelů dle požadovaných témat,</a:t>
            </a:r>
          </a:p>
          <a:p>
            <a:pPr lvl="1"/>
            <a:r>
              <a:rPr lang="cs-CZ" dirty="0"/>
              <a:t>vyhlášení výběrových řízení pro vybrané akreditované kurzy a výběr vhodných dodavatelů vyhlášených kurzů,</a:t>
            </a:r>
          </a:p>
          <a:p>
            <a:pPr lvl="2"/>
            <a:r>
              <a:rPr lang="cs-CZ" dirty="0"/>
              <a:t>předpokládaná témata: terénní práce s dětmi a mládeží, podpora středního managementu, specifické dovednosti při práci s dětmi, mládeží a rodinami.</a:t>
            </a:r>
          </a:p>
          <a:p>
            <a:r>
              <a:rPr lang="cs-CZ" dirty="0"/>
              <a:t>Do března 2023</a:t>
            </a:r>
          </a:p>
          <a:p>
            <a:pPr lvl="1"/>
            <a:r>
              <a:rPr lang="cs-CZ" dirty="0"/>
              <a:t>Vyjasnění zakázky mezi konzultanty a přiřazenými poskytovateli a realizace prvního objemu konzultací,</a:t>
            </a:r>
          </a:p>
          <a:p>
            <a:pPr lvl="1"/>
            <a:r>
              <a:rPr lang="cs-CZ" dirty="0"/>
              <a:t>realizace prvních akreditovaných kurzů.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27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8624"/>
            <a:ext cx="10515600" cy="1688957"/>
          </a:xfrm>
        </p:spPr>
        <p:txBody>
          <a:bodyPr>
            <a:normAutofit fontScale="90000"/>
          </a:bodyPr>
          <a:lstStyle/>
          <a:p>
            <a:pPr algn="just"/>
            <a:r>
              <a:rPr lang="cs-CZ" dirty="0"/>
              <a:t>KA2 Metodická setkání sociálních pracovníků sociálních služeb a zdravotně sociálních pracovníků zdravotnických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5695"/>
            <a:ext cx="10515600" cy="325881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Metodická podpora pro sociální pracovníky pobytových služeb sociální péče</a:t>
            </a:r>
          </a:p>
          <a:p>
            <a:pPr algn="just"/>
            <a:r>
              <a:rPr lang="cs-CZ" dirty="0"/>
              <a:t>Realizace metodických setkání pracovníků služeb s odborným lektorem a zástupci KÚ KHK k vybraným tématům formou kulatých stolů.</a:t>
            </a:r>
          </a:p>
          <a:p>
            <a:pPr lvl="1" algn="just"/>
            <a:r>
              <a:rPr lang="cs-CZ" b="1" dirty="0">
                <a:solidFill>
                  <a:srgbClr val="C00000"/>
                </a:solidFill>
              </a:rPr>
              <a:t>1. kulatý stůl proběhne 23. 11. 2022 od 9,00 v budově krajského úřadu na téma „Detence v sociálních službách, vážně míněný nesouhlas,         §91 ZSS a generální plná moc“.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561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4"/>
            <a:ext cx="10515600" cy="1756069"/>
          </a:xfrm>
        </p:spPr>
        <p:txBody>
          <a:bodyPr>
            <a:normAutofit fontScale="90000"/>
          </a:bodyPr>
          <a:lstStyle/>
          <a:p>
            <a:pPr algn="just"/>
            <a:r>
              <a:rPr lang="cs-CZ" dirty="0"/>
              <a:t>KA2 Metodická setkání sociálních pracovníků sociálních služeb a zdravotně sociálních pracovníků zdravotnických zařízení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9585"/>
            <a:ext cx="10515600" cy="3174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Metodická podpora pro sociální pracovníky terénních a ambulantních služeb pro seniory</a:t>
            </a:r>
          </a:p>
          <a:p>
            <a:r>
              <a:rPr lang="cs-CZ" dirty="0"/>
              <a:t>Realizace metodických setkání pracovníků služeb s odborným lektorem a zástupci KÚ KHK na různá témata formou kulatých stolů.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 1. kulatý stůl se uskuteční 29. 11. 2022 v budově krajského úřadu na </a:t>
            </a:r>
            <a:r>
              <a:rPr lang="cs-CZ" b="1">
                <a:solidFill>
                  <a:srgbClr val="C00000"/>
                </a:solidFill>
              </a:rPr>
              <a:t>téma „Rovný </a:t>
            </a:r>
            <a:r>
              <a:rPr lang="cs-CZ" b="1" dirty="0">
                <a:solidFill>
                  <a:srgbClr val="C00000"/>
                </a:solidFill>
              </a:rPr>
              <a:t>přístup v </a:t>
            </a:r>
            <a:r>
              <a:rPr lang="cs-CZ" b="1">
                <a:solidFill>
                  <a:srgbClr val="C00000"/>
                </a:solidFill>
              </a:rPr>
              <a:t>sociálních službách“.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355600" lvl="1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143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D9A0E-205B-2D4C-A8B2-D3BCDA50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735"/>
            <a:ext cx="10515600" cy="1303064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KA3 Podpora paliativní péče v pobytových službách sociální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46E1-E925-3947-8641-F6D896AD6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5912"/>
            <a:ext cx="10515600" cy="37286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Osvěta v paliativní péči v pobytových zařízeních jako nástroj zvyšování kvality poskytované péče</a:t>
            </a:r>
          </a:p>
          <a:p>
            <a:pPr algn="just"/>
            <a:r>
              <a:rPr lang="cs-CZ" dirty="0"/>
              <a:t>Realizace 4 neakreditovaných seminářů pro všechny pracovníky napříč organizací na téma Úvod do paliativní péče.</a:t>
            </a:r>
          </a:p>
          <a:p>
            <a:pPr lvl="1"/>
            <a:r>
              <a:rPr lang="cs-CZ" b="1" dirty="0">
                <a:solidFill>
                  <a:srgbClr val="C00000"/>
                </a:solidFill>
              </a:rPr>
              <a:t>1. seminář proběhne 2. 12. 2022 od 9,00 v budově krajského úřadu pro vedoucí pracovníky a management organizací.</a:t>
            </a:r>
          </a:p>
          <a:p>
            <a:pPr lvl="1" algn="just"/>
            <a:r>
              <a:rPr lang="cs-CZ" dirty="0"/>
              <a:t>Další 3 neakreditované semináře pro sociální pracovníky a pracovníky v sociálních službách proběhnou do konce března 2023.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8250EE-07BD-7D4E-888D-5AB1A9ACB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E34BC-BDF0-804D-93B7-2E6AF3960C08}" type="datetime1">
              <a:rPr lang="cs-CZ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9504E1-09E6-F24A-9812-BD78907F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Aktuální informace k projektu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0FCFC5-66CD-A74B-8BA5-FAD88973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6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62FDE-4046-4EA1-AC2C-A5354A98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Obecné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DD5F8-EA92-4754-8F92-0A0611F3B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Přihlašování na aktivity projektu bude probíhat prostřednictvím Google formulářů, </a:t>
            </a:r>
          </a:p>
          <a:p>
            <a:r>
              <a:rPr lang="cs-CZ" dirty="0"/>
              <a:t>bližší informace budou zasílány e-mailem,</a:t>
            </a:r>
          </a:p>
          <a:p>
            <a:r>
              <a:rPr lang="cs-CZ" dirty="0"/>
              <a:t>účast na všech aktivitách bude pro poskytovatele bezplatná.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/>
              <a:t>Kontaktní osoby:</a:t>
            </a:r>
          </a:p>
          <a:p>
            <a:pPr marL="0" indent="0">
              <a:buNone/>
            </a:pPr>
            <a:r>
              <a:rPr lang="cs-CZ" sz="2000" dirty="0"/>
              <a:t>KA1.1 	Mgr. Monika Ondráčková: </a:t>
            </a:r>
            <a:r>
              <a:rPr lang="cs-CZ" sz="2000" dirty="0">
                <a:hlinkClick r:id="rId2"/>
              </a:rPr>
              <a:t>mondrackova@kr-kralovehradecky.cz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KA1.2 	Mgr. Lukáš Khýn: </a:t>
            </a:r>
            <a:r>
              <a:rPr lang="cs-CZ" sz="2000" dirty="0">
                <a:hlinkClick r:id="rId3"/>
              </a:rPr>
              <a:t>lkhyn@kr-kralovehradecky.cz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KA1.3	Mgr. Daniela Charvátová: </a:t>
            </a:r>
            <a:r>
              <a:rPr lang="cs-CZ" sz="2000" dirty="0">
                <a:hlinkClick r:id="rId4"/>
              </a:rPr>
              <a:t>dcharvatova@kr-kralovehradecky.cz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KA2 	Mgr. Monika Ondráčková: </a:t>
            </a:r>
            <a:r>
              <a:rPr lang="cs-CZ" sz="2000" dirty="0">
                <a:hlinkClick r:id="rId2"/>
              </a:rPr>
              <a:t>mondrackova@kr-kralovehradecky.cz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KA3	Mgr. Monika Ondráčková: </a:t>
            </a:r>
            <a:r>
              <a:rPr lang="cs-CZ" sz="2000" dirty="0">
                <a:hlinkClick r:id="rId2"/>
              </a:rPr>
              <a:t>mondrackova@kr-kralovehradecky.cz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1AE8AC-79F4-4F5C-B5D7-E23B34AEE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B10B1-3D63-454C-8A55-F234CDB8A490}" type="datetime1">
              <a:rPr lang="cs-CZ" smtClean="0"/>
              <a:t>20.10.2022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8017CB-9A5D-43AC-99FC-6AADBD95A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Novinky v cestovním ruchu – léto 2021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BE521-4015-469E-B1ED-C3AE41F04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13053-D514-8448-BD9B-6AC86BD996A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280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F37498-BB82-428C-827A-D72CECD5E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A9A0B0-3E7F-4A35-834D-631CAF97C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54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Barvy KHK">
      <a:dk1>
        <a:srgbClr val="2B2B82"/>
      </a:dk1>
      <a:lt1>
        <a:srgbClr val="FFFFFF"/>
      </a:lt1>
      <a:dk2>
        <a:srgbClr val="2B2B82"/>
      </a:dk2>
      <a:lt2>
        <a:srgbClr val="E6E6E6"/>
      </a:lt2>
      <a:accent1>
        <a:srgbClr val="C3001E"/>
      </a:accent1>
      <a:accent2>
        <a:srgbClr val="9D9DA1"/>
      </a:accent2>
      <a:accent3>
        <a:srgbClr val="2B2B82"/>
      </a:accent3>
      <a:accent4>
        <a:srgbClr val="549534"/>
      </a:accent4>
      <a:accent5>
        <a:srgbClr val="FBB824"/>
      </a:accent5>
      <a:accent6>
        <a:srgbClr val="EA3C95"/>
      </a:accent6>
      <a:hlink>
        <a:srgbClr val="2B2B82"/>
      </a:hlink>
      <a:folHlink>
        <a:srgbClr val="2B2B8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621A0F06-C68C-6B40-B2FD-73B32FF8D7D1}" vid="{E4057F24-EDAB-2B48-9201-95E380ABC8A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636</Words>
  <Application>Microsoft Office PowerPoint</Application>
  <PresentationFormat>Širokoúhlá obrazovka</PresentationFormat>
  <Paragraphs>79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Franklin Gothic Book</vt:lpstr>
      <vt:lpstr>Franklin Gothic Medium</vt:lpstr>
      <vt:lpstr>System Font Regular</vt:lpstr>
      <vt:lpstr>Motiv Office</vt:lpstr>
      <vt:lpstr>Aktuální informace k projektu Rozvoj kompetencí sociálních služeb v Královéhradeckém kraji</vt:lpstr>
      <vt:lpstr>KA1.1 Podpora poskytovatelů sociálních služeb</vt:lpstr>
      <vt:lpstr>KA1.2 Podpora poskytovatelů sociálních služeb</vt:lpstr>
      <vt:lpstr>KA1.3 Podpora poskytovatelů sociálních služeb</vt:lpstr>
      <vt:lpstr>KA2 Metodická setkání sociálních pracovníků sociálních služeb a zdravotně sociálních pracovníků zdravotnických zařízení</vt:lpstr>
      <vt:lpstr>KA2 Metodická setkání sociálních pracovníků sociálních služeb a zdravotně sociálních pracovníků zdravotnických zařízení</vt:lpstr>
      <vt:lpstr>KA3 Podpora paliativní péče v pobytových službách sociální péče</vt:lpstr>
      <vt:lpstr>Obecné informace</vt:lpstr>
      <vt:lpstr>Děkujeme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vyhláška</dc:title>
  <dc:creator>Ondráčková Monika Mgr.</dc:creator>
  <cp:lastModifiedBy>Khýn Lukáš Mgr.</cp:lastModifiedBy>
  <cp:revision>32</cp:revision>
  <dcterms:created xsi:type="dcterms:W3CDTF">2021-07-30T10:57:29Z</dcterms:created>
  <dcterms:modified xsi:type="dcterms:W3CDTF">2022-10-20T06:04:00Z</dcterms:modified>
</cp:coreProperties>
</file>