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6" r:id="rId1"/>
  </p:sldMasterIdLst>
  <p:notesMasterIdLst>
    <p:notesMasterId r:id="rId5"/>
  </p:notesMasterIdLst>
  <p:handoutMasterIdLst>
    <p:handoutMasterId r:id="rId6"/>
  </p:handoutMasterIdLst>
  <p:sldIdLst>
    <p:sldId id="272" r:id="rId2"/>
    <p:sldId id="258" r:id="rId3"/>
    <p:sldId id="27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68"/>
    <p:restoredTop sz="96327"/>
  </p:normalViewPr>
  <p:slideViewPr>
    <p:cSldViewPr snapToGrid="0" snapToObjects="1">
      <p:cViewPr varScale="1">
        <p:scale>
          <a:sx n="67" d="100"/>
          <a:sy n="67" d="100"/>
        </p:scale>
        <p:origin x="816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59" d="100"/>
          <a:sy n="159" d="100"/>
        </p:scale>
        <p:origin x="682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3D0ABB3-B508-824E-9330-D578EB41FA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211CAB2-C5D2-2640-AEBE-3DE4D2EB3B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222F56-76CC-2244-9969-3BD231BC40BB}" type="datetimeFigureOut">
              <a:t>19.10.2022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BC07A37-2E4C-4A45-B370-BAA6DA94F2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AF3F6C6-389C-964B-A899-5EA4A12A0B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920A4-C4B0-3B45-B166-80304E6D202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674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BFD12-7377-AF4F-9E5D-41F7F9A57BED}" type="datetimeFigureOut">
              <a:t>19.10.2022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6F805-EB17-214F-846F-533D26B85AF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9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95F0446E-2BA5-074F-9D5A-1DA860FC7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D1C52D7-9D53-964E-AD7F-FCDE91C29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67936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70B9-5AC9-DD4F-B4FA-247F1F891530}" type="datetime1">
              <a:t>19.10.2022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40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259388"/>
          </a:xfrm>
        </p:spPr>
        <p:txBody>
          <a:bodyPr vert="eaVert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259388"/>
          </a:xfrm>
        </p:spPr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80D57-1D93-2946-AFD0-6D29B9F3A147}" type="datetime1">
              <a:t>19.10.2022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61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10B1-3D63-454C-8A55-F234CDB8A490}" type="datetime1">
              <a:t>19.10.2022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96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FD45-C6FC-FA4E-8F73-BD321229A0A2}" type="datetime1">
              <a:t>19.10.2022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F4949EF-3906-7247-A998-646612F81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544C4C04-2844-7D47-AFA2-6CCB143D9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428039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04925"/>
            <a:ext cx="5181600" cy="4319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04925"/>
            <a:ext cx="5181600" cy="4319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3417B-9DB1-6D4D-BC0C-5A2D93988509}" type="datetime1">
              <a:t>19.10.2022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697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68738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30492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381248"/>
            <a:ext cx="5157787" cy="3243265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30492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381248"/>
            <a:ext cx="5183188" cy="3243265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D294-69E3-9D4D-93D4-2E238C326C15}" type="datetime1">
              <a:t>19.10.2022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35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966A-A054-844C-ADD4-DD683C9A6B44}" type="datetime1">
              <a:t>19.10.2022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191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6E48A-7B06-DD4E-B4F1-99FFA5BA3C4E}" type="datetime1">
              <a:t>19.10.2022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680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04925"/>
            <a:ext cx="6172200" cy="4319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04925"/>
            <a:ext cx="3932237" cy="431958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9FE8-A97A-9040-BC1B-01299C18F4E1}" type="datetime1">
              <a:t>19.10.2022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4B2FEFB-40EB-A242-879E-90E7A9ACB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57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04924"/>
            <a:ext cx="6172200" cy="431958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04926"/>
            <a:ext cx="3932237" cy="43195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CB02-1686-5E4E-8C77-FF7AEFEA844F}" type="datetime1">
              <a:t>19.10.2022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4DA77E7-49D4-194B-BF48-C6879F899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092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04926"/>
            <a:ext cx="10515600" cy="4319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197543"/>
            <a:ext cx="1246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073E4-06FD-6D40-9982-0E8CCC73F560}" type="datetime1">
              <a:t>19.10.2022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1872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708" y="6187253"/>
            <a:ext cx="10390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13053-D514-8448-BD9B-6AC86BD996A2}" type="slidenum"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964BFAD-E371-A44E-A2DA-B96F71D7085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76539" y="5925500"/>
            <a:ext cx="1440000" cy="63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25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lnSpc>
          <a:spcPct val="90000"/>
        </a:lnSpc>
        <a:spcBef>
          <a:spcPts val="1000"/>
        </a:spcBef>
        <a:buFont typeface="System Font Regular"/>
        <a:buChar char="–"/>
        <a:tabLst/>
        <a:defRPr sz="2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711200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068388" indent="-357188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423988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779588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 userDrawn="1">
          <p15:clr>
            <a:srgbClr val="F26B43"/>
          </p15:clr>
        </p15:guide>
        <p15:guide id="2" pos="7151" userDrawn="1">
          <p15:clr>
            <a:srgbClr val="F26B43"/>
          </p15:clr>
        </p15:guide>
        <p15:guide id="3" orient="horz" pos="4133" userDrawn="1">
          <p15:clr>
            <a:srgbClr val="F26B43"/>
          </p15:clr>
        </p15:guide>
        <p15:guide id="4" pos="529" userDrawn="1">
          <p15:clr>
            <a:srgbClr val="F26B43"/>
          </p15:clr>
        </p15:guide>
        <p15:guide id="5" orient="horz" pos="3543" userDrawn="1">
          <p15:clr>
            <a:srgbClr val="F26B43"/>
          </p15:clr>
        </p15:guide>
        <p15:guide id="6" orient="horz" pos="663" userDrawn="1">
          <p15:clr>
            <a:srgbClr val="F26B43"/>
          </p15:clr>
        </p15:guide>
        <p15:guide id="7" orient="horz" pos="82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lkhyn@kr-kralovehradecky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587344" y="6199088"/>
            <a:ext cx="1246909" cy="365125"/>
          </a:xfrm>
        </p:spPr>
        <p:txBody>
          <a:bodyPr/>
          <a:lstStyle/>
          <a:p>
            <a:fld id="{5E2E34BC-BDF0-804D-93B7-2E6AF3960C08}" type="datetime1">
              <a:rPr lang="cs-CZ"/>
              <a:t>19.10.2022</a:t>
            </a:fld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1</a:t>
            </a:fld>
            <a:endParaRPr lang="cs-CZ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2CD04047-1ECD-4964-9368-AB83C5F887F1}"/>
              </a:ext>
            </a:extLst>
          </p:cNvPr>
          <p:cNvSpPr txBox="1">
            <a:spLocks/>
          </p:cNvSpPr>
          <p:nvPr/>
        </p:nvSpPr>
        <p:spPr>
          <a:xfrm>
            <a:off x="2678906" y="6234041"/>
            <a:ext cx="5474494" cy="2921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cs-CZ" dirty="0"/>
              <a:t>Nový způsob podepisování elektronických dokumentů v </a:t>
            </a:r>
            <a:r>
              <a:rPr lang="cs-CZ" dirty="0" err="1"/>
              <a:t>KISSoS</a:t>
            </a:r>
            <a:endParaRPr lang="cs-CZ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00906DF3-03EA-4CFF-BA43-4B454B050DF2}"/>
              </a:ext>
            </a:extLst>
          </p:cNvPr>
          <p:cNvSpPr txBox="1">
            <a:spLocks/>
          </p:cNvSpPr>
          <p:nvPr/>
        </p:nvSpPr>
        <p:spPr>
          <a:xfrm>
            <a:off x="845298" y="989302"/>
            <a:ext cx="10515600" cy="28527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6000" dirty="0"/>
              <a:t>Nový způsob podepisování elektronických dokumentů v </a:t>
            </a:r>
            <a:r>
              <a:rPr lang="cs-CZ" sz="6000" dirty="0" err="1"/>
              <a:t>KISSoS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1170354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Elektronický podpis v </a:t>
            </a:r>
            <a:r>
              <a:rPr lang="cs-CZ" dirty="0" err="1"/>
              <a:t>KISSoS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Současný způsob podepisování:</a:t>
            </a:r>
          </a:p>
          <a:p>
            <a:pPr lvl="1"/>
            <a:r>
              <a:rPr lang="cs-CZ" dirty="0"/>
              <a:t>potřeba instalované JAVA, podpora končí</a:t>
            </a:r>
          </a:p>
          <a:p>
            <a:pPr lvl="1"/>
            <a:endParaRPr lang="cs-CZ" dirty="0"/>
          </a:p>
          <a:p>
            <a:r>
              <a:rPr lang="cs-CZ" dirty="0"/>
              <a:t>Nový způsob podepisování:</a:t>
            </a:r>
          </a:p>
          <a:p>
            <a:pPr lvl="1"/>
            <a:r>
              <a:rPr lang="cs-CZ" dirty="0"/>
              <a:t>instalace </a:t>
            </a:r>
            <a:r>
              <a:rPr lang="cs-CZ" dirty="0" err="1"/>
              <a:t>DERs</a:t>
            </a:r>
            <a:r>
              <a:rPr lang="cs-CZ" dirty="0"/>
              <a:t> aplikace</a:t>
            </a:r>
          </a:p>
          <a:p>
            <a:pPr lvl="1"/>
            <a:r>
              <a:rPr lang="cs-CZ" dirty="0"/>
              <a:t>spuštění aplikace před podepisováním</a:t>
            </a:r>
          </a:p>
          <a:p>
            <a:pPr marL="355600" lvl="1" indent="0">
              <a:buNone/>
            </a:pPr>
            <a:endParaRPr lang="cs-CZ" dirty="0"/>
          </a:p>
          <a:p>
            <a:pPr marL="355600" lvl="1">
              <a:spcBef>
                <a:spcPts val="1000"/>
              </a:spcBef>
            </a:pPr>
            <a:r>
              <a:rPr lang="cs-CZ" sz="2800" dirty="0"/>
              <a:t>Časový harmonogram:</a:t>
            </a:r>
          </a:p>
          <a:p>
            <a:pPr marL="712788" lvl="2">
              <a:spcBef>
                <a:spcPts val="1000"/>
              </a:spcBef>
            </a:pPr>
            <a:r>
              <a:rPr lang="cs-CZ" sz="2400" dirty="0"/>
              <a:t>dokončení testování na testovací verzi</a:t>
            </a:r>
          </a:p>
          <a:p>
            <a:pPr marL="712788" lvl="2">
              <a:spcBef>
                <a:spcPts val="1000"/>
              </a:spcBef>
            </a:pPr>
            <a:r>
              <a:rPr lang="cs-CZ" sz="2400" dirty="0"/>
              <a:t>podpis zkušebního dokumentu novým způsobem na ostré verzi - leden 2023</a:t>
            </a:r>
          </a:p>
          <a:p>
            <a:pPr marL="712788" lvl="2">
              <a:spcBef>
                <a:spcPts val="1000"/>
              </a:spcBef>
            </a:pPr>
            <a:r>
              <a:rPr lang="cs-CZ" sz="2400" dirty="0"/>
              <a:t>od února 2023 podepisování oficiálních dokumentů novým způsobem</a:t>
            </a:r>
          </a:p>
          <a:p>
            <a:pPr marL="712788" lvl="2">
              <a:spcBef>
                <a:spcPts val="1000"/>
              </a:spcBef>
            </a:pPr>
            <a:endParaRPr lang="cs-CZ" sz="2400" dirty="0"/>
          </a:p>
          <a:p>
            <a:pPr marL="711200" lvl="2" indent="0">
              <a:buNone/>
            </a:pPr>
            <a:endParaRPr lang="cs-CZ" dirty="0"/>
          </a:p>
          <a:p>
            <a:pPr marL="711200" lvl="2" indent="0">
              <a:buNone/>
            </a:pPr>
            <a:endParaRPr lang="cs-CZ" dirty="0"/>
          </a:p>
          <a:p>
            <a:pPr marL="711200" lvl="2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587344" y="6199088"/>
            <a:ext cx="1246909" cy="365125"/>
          </a:xfrm>
        </p:spPr>
        <p:txBody>
          <a:bodyPr/>
          <a:lstStyle/>
          <a:p>
            <a:fld id="{5E2E34BC-BDF0-804D-93B7-2E6AF3960C08}" type="datetime1">
              <a:rPr lang="cs-CZ"/>
              <a:t>19.10.2022</a:t>
            </a:fld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2</a:t>
            </a:fld>
            <a:endParaRPr lang="cs-CZ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2CD04047-1ECD-4964-9368-AB83C5F887F1}"/>
              </a:ext>
            </a:extLst>
          </p:cNvPr>
          <p:cNvSpPr txBox="1">
            <a:spLocks/>
          </p:cNvSpPr>
          <p:nvPr/>
        </p:nvSpPr>
        <p:spPr>
          <a:xfrm>
            <a:off x="2678906" y="6234041"/>
            <a:ext cx="5474494" cy="2921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cs-CZ" dirty="0"/>
              <a:t>Nový způsob podepisování elektronických dokumentů v </a:t>
            </a:r>
            <a:r>
              <a:rPr lang="cs-CZ" dirty="0" err="1"/>
              <a:t>KISSoS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385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2" y="1943100"/>
            <a:ext cx="10415587" cy="1881188"/>
          </a:xfrm>
        </p:spPr>
        <p:txBody>
          <a:bodyPr>
            <a:normAutofit/>
          </a:bodyPr>
          <a:lstStyle/>
          <a:p>
            <a:r>
              <a:rPr lang="cs-CZ" sz="6000" dirty="0"/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81439"/>
            <a:ext cx="7098506" cy="1695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tx1">
                    <a:tint val="75000"/>
                  </a:schemeClr>
                </a:solidFill>
              </a:rPr>
              <a:t>Ing. Kateřina Klimešová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>
                    <a:tint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kaklimesova@kr-kralovehradecky.cz</a:t>
            </a:r>
            <a:r>
              <a:rPr lang="cs-CZ" sz="2400" dirty="0">
                <a:solidFill>
                  <a:schemeClr val="tx1">
                    <a:tint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>
                    <a:tint val="75000"/>
                  </a:schemeClr>
                </a:solidFill>
              </a:rPr>
              <a:t>495 817 446│720 029 736 </a:t>
            </a:r>
          </a:p>
          <a:p>
            <a:pPr marL="0" lvl="2" indent="0">
              <a:spcBef>
                <a:spcPts val="1000"/>
              </a:spcBef>
              <a:buNone/>
            </a:pPr>
            <a:endParaRPr lang="cs-CZ" sz="2400" dirty="0">
              <a:solidFill>
                <a:schemeClr val="tx1">
                  <a:tint val="75000"/>
                </a:schemeClr>
              </a:solidFill>
            </a:endParaRPr>
          </a:p>
          <a:p>
            <a:pPr marL="711200" lvl="2" indent="0">
              <a:buNone/>
            </a:pPr>
            <a:endParaRPr lang="cs-CZ" dirty="0"/>
          </a:p>
          <a:p>
            <a:pPr marL="711200" lvl="2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587344" y="6199088"/>
            <a:ext cx="1246909" cy="365125"/>
          </a:xfrm>
        </p:spPr>
        <p:txBody>
          <a:bodyPr/>
          <a:lstStyle/>
          <a:p>
            <a:fld id="{5E2E34BC-BDF0-804D-93B7-2E6AF3960C08}" type="datetime1">
              <a:rPr lang="cs-CZ"/>
              <a:t>19.10.2022</a:t>
            </a:fld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3</a:t>
            </a:fld>
            <a:endParaRPr lang="cs-CZ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2CD04047-1ECD-4964-9368-AB83C5F887F1}"/>
              </a:ext>
            </a:extLst>
          </p:cNvPr>
          <p:cNvSpPr txBox="1">
            <a:spLocks/>
          </p:cNvSpPr>
          <p:nvPr/>
        </p:nvSpPr>
        <p:spPr>
          <a:xfrm>
            <a:off x="2678906" y="6234041"/>
            <a:ext cx="5474494" cy="2921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cs-CZ" dirty="0"/>
              <a:t>Nový způsob podepisování elektronických dokumentů v </a:t>
            </a:r>
            <a:r>
              <a:rPr lang="cs-CZ" dirty="0" err="1"/>
              <a:t>KISSoS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68057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Barvy KHK">
      <a:dk1>
        <a:srgbClr val="2B2B82"/>
      </a:dk1>
      <a:lt1>
        <a:srgbClr val="FFFFFF"/>
      </a:lt1>
      <a:dk2>
        <a:srgbClr val="2B2B82"/>
      </a:dk2>
      <a:lt2>
        <a:srgbClr val="E6E6E6"/>
      </a:lt2>
      <a:accent1>
        <a:srgbClr val="C3001E"/>
      </a:accent1>
      <a:accent2>
        <a:srgbClr val="9D9DA1"/>
      </a:accent2>
      <a:accent3>
        <a:srgbClr val="2B2B82"/>
      </a:accent3>
      <a:accent4>
        <a:srgbClr val="549534"/>
      </a:accent4>
      <a:accent5>
        <a:srgbClr val="FBB824"/>
      </a:accent5>
      <a:accent6>
        <a:srgbClr val="EA3C95"/>
      </a:accent6>
      <a:hlink>
        <a:srgbClr val="2B2B82"/>
      </a:hlink>
      <a:folHlink>
        <a:srgbClr val="2B2B8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621A0F06-C68C-6B40-B2FD-73B32FF8D7D1}" vid="{E4057F24-EDAB-2B48-9201-95E380ABC8A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368</TotalTime>
  <Words>105</Words>
  <Application>Microsoft Office PowerPoint</Application>
  <PresentationFormat>Širokoúhlá obrazovka</PresentationFormat>
  <Paragraphs>31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9" baseType="lpstr">
      <vt:lpstr>Arial</vt:lpstr>
      <vt:lpstr>Calibri</vt:lpstr>
      <vt:lpstr>Franklin Gothic Book</vt:lpstr>
      <vt:lpstr>Franklin Gothic Medium</vt:lpstr>
      <vt:lpstr>System Font Regular</vt:lpstr>
      <vt:lpstr>Motiv Office</vt:lpstr>
      <vt:lpstr>Prezentace aplikace PowerPoint</vt:lpstr>
      <vt:lpstr>Elektronický podpis v KISSoS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vyhláška</dc:title>
  <dc:creator>Klimešová Kateřina Ing.</dc:creator>
  <cp:lastModifiedBy>Klimešová Kateřina Ing.</cp:lastModifiedBy>
  <cp:revision>15</cp:revision>
  <dcterms:created xsi:type="dcterms:W3CDTF">2021-07-30T10:57:29Z</dcterms:created>
  <dcterms:modified xsi:type="dcterms:W3CDTF">2022-10-19T10:00:19Z</dcterms:modified>
</cp:coreProperties>
</file>