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72" r:id="rId2"/>
    <p:sldId id="258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19.10.2022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19.10.2022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19.10.2022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19.10.2022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19.10.2022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19.10.2022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19.10.2022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khyn@kr-kralovehradec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87344" y="6199088"/>
            <a:ext cx="1246909" cy="365125"/>
          </a:xfrm>
        </p:spPr>
        <p:txBody>
          <a:bodyPr/>
          <a:lstStyle/>
          <a:p>
            <a:fld id="{5E2E34BC-BDF0-804D-93B7-2E6AF3960C08}" type="datetime1">
              <a:rPr lang="cs-CZ"/>
              <a:t>19.10.2022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1</a:t>
            </a:fld>
            <a:endParaRPr lang="cs-CZ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CD04047-1ECD-4964-9368-AB83C5F887F1}"/>
              </a:ext>
            </a:extLst>
          </p:cNvPr>
          <p:cNvSpPr txBox="1">
            <a:spLocks/>
          </p:cNvSpPr>
          <p:nvPr/>
        </p:nvSpPr>
        <p:spPr>
          <a:xfrm>
            <a:off x="2678906" y="6234041"/>
            <a:ext cx="5474494" cy="29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Nový způsob podepisování elektronických dokumentů v </a:t>
            </a:r>
            <a:r>
              <a:rPr lang="cs-CZ" dirty="0" err="1"/>
              <a:t>KISSoS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0906DF3-03EA-4CFF-BA43-4B454B050DF2}"/>
              </a:ext>
            </a:extLst>
          </p:cNvPr>
          <p:cNvSpPr txBox="1">
            <a:spLocks/>
          </p:cNvSpPr>
          <p:nvPr/>
        </p:nvSpPr>
        <p:spPr>
          <a:xfrm>
            <a:off x="845298" y="989302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/>
              <a:t>Nový způsob podepisování elektronických dokumentů v </a:t>
            </a:r>
            <a:r>
              <a:rPr lang="cs-CZ" sz="6000" dirty="0" err="1"/>
              <a:t>KISSoS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7035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Elektronický podpis v </a:t>
            </a:r>
            <a:r>
              <a:rPr lang="cs-CZ" dirty="0" err="1"/>
              <a:t>KISSoS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Současný způsob podepisování:</a:t>
            </a:r>
          </a:p>
          <a:p>
            <a:pPr lvl="1"/>
            <a:r>
              <a:rPr lang="cs-CZ" dirty="0"/>
              <a:t>potřeba instalované JAVA, podpora končí</a:t>
            </a:r>
          </a:p>
          <a:p>
            <a:pPr lvl="1"/>
            <a:endParaRPr lang="cs-CZ" dirty="0"/>
          </a:p>
          <a:p>
            <a:r>
              <a:rPr lang="cs-CZ" dirty="0"/>
              <a:t>Nový způsob podepisování:</a:t>
            </a:r>
          </a:p>
          <a:p>
            <a:pPr lvl="1"/>
            <a:r>
              <a:rPr lang="cs-CZ" dirty="0"/>
              <a:t>instalace </a:t>
            </a:r>
            <a:r>
              <a:rPr lang="cs-CZ" dirty="0" err="1"/>
              <a:t>DERs</a:t>
            </a:r>
            <a:r>
              <a:rPr lang="cs-CZ" dirty="0"/>
              <a:t> aplikace</a:t>
            </a:r>
          </a:p>
          <a:p>
            <a:pPr lvl="1"/>
            <a:r>
              <a:rPr lang="cs-CZ" dirty="0"/>
              <a:t>spuštění aplikace před podepisováním</a:t>
            </a:r>
          </a:p>
          <a:p>
            <a:pPr marL="355600" lvl="1" indent="0">
              <a:buNone/>
            </a:pPr>
            <a:endParaRPr lang="cs-CZ" dirty="0"/>
          </a:p>
          <a:p>
            <a:pPr marL="355600" lvl="1">
              <a:spcBef>
                <a:spcPts val="1000"/>
              </a:spcBef>
            </a:pPr>
            <a:r>
              <a:rPr lang="cs-CZ" sz="2800" dirty="0"/>
              <a:t>Časový harmonogram:</a:t>
            </a:r>
          </a:p>
          <a:p>
            <a:pPr marL="712788" lvl="2">
              <a:spcBef>
                <a:spcPts val="1000"/>
              </a:spcBef>
            </a:pPr>
            <a:r>
              <a:rPr lang="cs-CZ" sz="2400" dirty="0"/>
              <a:t>dokončení testování na testovací verzi</a:t>
            </a:r>
          </a:p>
          <a:p>
            <a:pPr marL="712788" lvl="2">
              <a:spcBef>
                <a:spcPts val="1000"/>
              </a:spcBef>
            </a:pPr>
            <a:r>
              <a:rPr lang="cs-CZ" sz="2400" dirty="0"/>
              <a:t>podpis zkušebního dokumentu novým způsobem na ostré verzi - leden 2023</a:t>
            </a:r>
          </a:p>
          <a:p>
            <a:pPr marL="712788" lvl="2">
              <a:spcBef>
                <a:spcPts val="1000"/>
              </a:spcBef>
            </a:pPr>
            <a:r>
              <a:rPr lang="cs-CZ" sz="2400" dirty="0"/>
              <a:t>od února 2023 podepisování oficiálních dokumentů novým způsobem</a:t>
            </a:r>
          </a:p>
          <a:p>
            <a:pPr marL="712788" lvl="2">
              <a:spcBef>
                <a:spcPts val="1000"/>
              </a:spcBef>
            </a:pPr>
            <a:endParaRPr lang="cs-CZ" sz="2400" dirty="0"/>
          </a:p>
          <a:p>
            <a:pPr marL="711200" lvl="2" indent="0">
              <a:buNone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87344" y="6199088"/>
            <a:ext cx="1246909" cy="365125"/>
          </a:xfrm>
        </p:spPr>
        <p:txBody>
          <a:bodyPr/>
          <a:lstStyle/>
          <a:p>
            <a:fld id="{5E2E34BC-BDF0-804D-93B7-2E6AF3960C08}" type="datetime1">
              <a:rPr lang="cs-CZ"/>
              <a:t>19.10.2022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CD04047-1ECD-4964-9368-AB83C5F887F1}"/>
              </a:ext>
            </a:extLst>
          </p:cNvPr>
          <p:cNvSpPr txBox="1">
            <a:spLocks/>
          </p:cNvSpPr>
          <p:nvPr/>
        </p:nvSpPr>
        <p:spPr>
          <a:xfrm>
            <a:off x="2678906" y="6234041"/>
            <a:ext cx="5474494" cy="29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Nový způsob podepisování elektronických dokumentů v </a:t>
            </a:r>
            <a:r>
              <a:rPr lang="cs-CZ" dirty="0" err="1"/>
              <a:t>KISSoS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2" y="1943100"/>
            <a:ext cx="10415587" cy="1881188"/>
          </a:xfrm>
        </p:spPr>
        <p:txBody>
          <a:bodyPr>
            <a:normAutofit/>
          </a:bodyPr>
          <a:lstStyle/>
          <a:p>
            <a:r>
              <a:rPr lang="cs-CZ" sz="6000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81439"/>
            <a:ext cx="7098506" cy="1695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1">
                    <a:tint val="75000"/>
                  </a:schemeClr>
                </a:solidFill>
              </a:rPr>
              <a:t>Ing. Kateřina Klimešová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tint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kaklimesova@kr-kralovehradecky.cz</a:t>
            </a:r>
            <a:r>
              <a:rPr lang="cs-CZ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tint val="75000"/>
                  </a:schemeClr>
                </a:solidFill>
              </a:rPr>
              <a:t>495 817 446│720 029 736 </a:t>
            </a:r>
          </a:p>
          <a:p>
            <a:pPr marL="0" lvl="2" indent="0">
              <a:spcBef>
                <a:spcPts val="1000"/>
              </a:spcBef>
              <a:buNone/>
            </a:pPr>
            <a:endParaRPr lang="cs-CZ" sz="2400" dirty="0">
              <a:solidFill>
                <a:schemeClr val="tx1">
                  <a:tint val="75000"/>
                </a:schemeClr>
              </a:solidFill>
            </a:endParaRPr>
          </a:p>
          <a:p>
            <a:pPr marL="711200" lvl="2" indent="0">
              <a:buNone/>
            </a:pPr>
            <a:endParaRPr lang="cs-CZ" dirty="0"/>
          </a:p>
          <a:p>
            <a:pPr marL="711200" lvl="2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87344" y="6199088"/>
            <a:ext cx="1246909" cy="365125"/>
          </a:xfrm>
        </p:spPr>
        <p:txBody>
          <a:bodyPr/>
          <a:lstStyle/>
          <a:p>
            <a:fld id="{5E2E34BC-BDF0-804D-93B7-2E6AF3960C08}" type="datetime1">
              <a:rPr lang="cs-CZ"/>
              <a:t>19.10.2022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CD04047-1ECD-4964-9368-AB83C5F887F1}"/>
              </a:ext>
            </a:extLst>
          </p:cNvPr>
          <p:cNvSpPr txBox="1">
            <a:spLocks/>
          </p:cNvSpPr>
          <p:nvPr/>
        </p:nvSpPr>
        <p:spPr>
          <a:xfrm>
            <a:off x="2678906" y="6234041"/>
            <a:ext cx="5474494" cy="29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dirty="0"/>
              <a:t>Nový způsob podepisování elektronických dokumentů v </a:t>
            </a:r>
            <a:r>
              <a:rPr lang="cs-CZ" dirty="0" err="1"/>
              <a:t>KISSoS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8057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105</Words>
  <Application>Microsoft Office PowerPoint</Application>
  <PresentationFormat>Širokoúhlá obrazovka</PresentationFormat>
  <Paragraphs>31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Prezentace aplikace PowerPoint</vt:lpstr>
      <vt:lpstr>Elektronický podpis v KISSoS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Klimešová Kateřina Ing.</dc:creator>
  <cp:lastModifiedBy>Klimešová Kateřina Ing.</cp:lastModifiedBy>
  <cp:revision>15</cp:revision>
  <dcterms:created xsi:type="dcterms:W3CDTF">2021-07-30T10:57:29Z</dcterms:created>
  <dcterms:modified xsi:type="dcterms:W3CDTF">2022-10-19T10:00:19Z</dcterms:modified>
</cp:coreProperties>
</file>