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6" r:id="rId4"/>
    <p:sldId id="264" r:id="rId5"/>
    <p:sldId id="271" r:id="rId6"/>
    <p:sldId id="272" r:id="rId7"/>
    <p:sldId id="273" r:id="rId8"/>
    <p:sldId id="274" r:id="rId9"/>
    <p:sldId id="262" r:id="rId10"/>
  </p:sldIdLst>
  <p:sldSz cx="12192000" cy="6858000"/>
  <p:notesSz cx="9874250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8"/>
    <p:restoredTop sz="85899" autoAdjust="0"/>
  </p:normalViewPr>
  <p:slideViewPr>
    <p:cSldViewPr snapToGrid="0" snapToObjects="1">
      <p:cViewPr varScale="1">
        <p:scale>
          <a:sx n="98" d="100"/>
          <a:sy n="98" d="100"/>
        </p:scale>
        <p:origin x="132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84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93125" y="0"/>
            <a:ext cx="427884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t>22.03.2023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278841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93125" y="6456611"/>
            <a:ext cx="4278841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84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93125" y="0"/>
            <a:ext cx="427884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t>22.03.2023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7428" y="3271383"/>
            <a:ext cx="7899399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278841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93125" y="6456611"/>
            <a:ext cx="4278841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6F805-EB17-214F-846F-533D26B85AF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377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6F805-EB17-214F-846F-533D26B85AF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383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6F805-EB17-214F-846F-533D26B85AF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17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6F805-EB17-214F-846F-533D26B85AF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232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6F805-EB17-214F-846F-533D26B85AF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120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6F805-EB17-214F-846F-533D26B85AF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771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6F805-EB17-214F-846F-533D26B85AF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31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70B9-5AC9-DD4F-B4FA-247F1F891530}" type="datetime1"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D57-1D93-2946-AFD0-6D29B9F3A147}" type="datetime1"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10B1-3D63-454C-8A55-F234CDB8A490}" type="datetime1"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FD45-C6FC-FA4E-8F73-BD321229A0A2}" type="datetime1"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417B-9DB1-6D4D-BC0C-5A2D93988509}" type="datetime1"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D294-69E3-9D4D-93D4-2E238C326C15}" type="datetime1">
              <a:t>22.03.2023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66A-A054-844C-ADD4-DD683C9A6B44}" type="datetime1">
              <a:t>22.03.2023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E48A-7B06-DD4E-B4F1-99FFA5BA3C4E}" type="datetime1">
              <a:t>22.03.2023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9FE8-A97A-9040-BC1B-01299C18F4E1}" type="datetime1"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B02-1686-5E4E-8C77-FF7AEFEA844F}" type="datetime1"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73E4-06FD-6D40-9982-0E8CCC73F560}" type="datetime1"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khyn@kr-kralovehradecky.cz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485261F6-15E3-4A36-8801-2F71FA44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87253"/>
            <a:ext cx="41148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Střednědobý plán sociálních služeb Královéhradeckého kraje 2024 až 2026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E43851A7-B687-4CEA-B517-5D0A44EA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14708" y="6187253"/>
            <a:ext cx="1039091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E2513053-D514-8448-BD9B-6AC86BD996A2}" type="slidenum">
              <a:rPr lang="en-US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2A7B56-7997-E842-ADB7-9AB48F3C2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>
            <a:noAutofit/>
          </a:bodyPr>
          <a:lstStyle/>
          <a:p>
            <a:r>
              <a:rPr lang="cs-CZ" sz="4400" dirty="0"/>
              <a:t>Příprava Střednědobého plánu sociálních služeb Královéhradeckého kraje 2024 až 2026</a:t>
            </a:r>
            <a:endParaRPr lang="cs-CZ" sz="36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C1CE77-678A-8740-A34B-B7686D2D1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22. – 31. 3. 2023</a:t>
            </a:r>
          </a:p>
        </p:txBody>
      </p:sp>
      <p:sp>
        <p:nvSpPr>
          <p:cNvPr id="14" name="Date Placeholder 1">
            <a:extLst>
              <a:ext uri="{FF2B5EF4-FFF2-40B4-BE49-F238E27FC236}">
                <a16:creationId xmlns:a16="http://schemas.microsoft.com/office/drawing/2014/main" id="{04F4EBA8-850F-401E-A784-E89B7E21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197543"/>
            <a:ext cx="1246909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9D87D5C3-B20D-4045-BF4E-D8EC0B09E105}" type="datetime1">
              <a:t>22.03.2023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34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210"/>
            <a:ext cx="10515600" cy="677778"/>
          </a:xfrm>
        </p:spPr>
        <p:txBody>
          <a:bodyPr>
            <a:noAutofit/>
          </a:bodyPr>
          <a:lstStyle/>
          <a:p>
            <a:r>
              <a:rPr lang="cs-CZ" sz="3200" dirty="0"/>
              <a:t>Harmonogram tvorby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sz="2800" dirty="0"/>
              <a:t>27. únor – Zadání tvorby SPSS Radou Královéhradeckého kraje</a:t>
            </a:r>
          </a:p>
          <a:p>
            <a:pPr lvl="1" algn="just"/>
            <a:r>
              <a:rPr lang="cs-CZ" sz="2800" u="sng" dirty="0"/>
              <a:t>Regionální setkání s poskytovateli sociálních služeb</a:t>
            </a:r>
          </a:p>
          <a:p>
            <a:pPr lvl="2" algn="just"/>
            <a:r>
              <a:rPr lang="cs-CZ" sz="2200" dirty="0"/>
              <a:t>22. března – Náchod </a:t>
            </a:r>
          </a:p>
          <a:p>
            <a:pPr lvl="2" algn="just"/>
            <a:r>
              <a:rPr lang="cs-CZ" sz="2200" dirty="0"/>
              <a:t>23. března – Hradec Králové</a:t>
            </a:r>
          </a:p>
          <a:p>
            <a:pPr lvl="2" algn="just"/>
            <a:r>
              <a:rPr lang="cs-CZ" sz="2200" dirty="0"/>
              <a:t>28. března – Jičín</a:t>
            </a:r>
          </a:p>
          <a:p>
            <a:pPr lvl="2" algn="just"/>
            <a:r>
              <a:rPr lang="cs-CZ" sz="2200" dirty="0"/>
              <a:t>29. března – Rychnov nad Kněžnou</a:t>
            </a:r>
          </a:p>
          <a:p>
            <a:pPr lvl="2" algn="just"/>
            <a:r>
              <a:rPr lang="cs-CZ" sz="2200" dirty="0"/>
              <a:t>31. března </a:t>
            </a:r>
            <a:r>
              <a:rPr lang="cs-CZ" sz="2200"/>
              <a:t>– Trutnov</a:t>
            </a:r>
            <a:endParaRPr lang="cs-CZ" sz="2200" dirty="0"/>
          </a:p>
          <a:p>
            <a:pPr lvl="1" algn="just"/>
            <a:r>
              <a:rPr lang="cs-CZ" sz="2800" dirty="0"/>
              <a:t>duben / květen – Setkání pracovních skupin k projednání návrhů SPSS</a:t>
            </a:r>
          </a:p>
          <a:p>
            <a:pPr lvl="1" algn="just"/>
            <a:r>
              <a:rPr lang="cs-CZ" sz="2800" dirty="0"/>
              <a:t>srpen – První verze dokumentu a veřejné připomínkování </a:t>
            </a:r>
          </a:p>
          <a:p>
            <a:pPr lvl="1" algn="just"/>
            <a:r>
              <a:rPr lang="cs-CZ" sz="2800" dirty="0"/>
              <a:t>2. říjen – Schválení SPSS Radou Královéhradeckého kraje </a:t>
            </a:r>
          </a:p>
          <a:p>
            <a:pPr lvl="1" algn="just"/>
            <a:r>
              <a:rPr lang="cs-CZ" sz="2800" dirty="0"/>
              <a:t>23. říjen – Schválení SPSS Zastupitelstvem Královéhradeckého kraje </a:t>
            </a:r>
          </a:p>
          <a:p>
            <a:pPr lvl="2" algn="just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Střednědobý plán sociálních služeb Královéhradeckého kraje 2024 až 2026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Síť sociálních služeb na období 2024 až 2026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cs-CZ" sz="2800" dirty="0"/>
              <a:t>Vychází ze Sítě 2021 až 2023</a:t>
            </a:r>
          </a:p>
          <a:p>
            <a:pPr lvl="1" algn="just"/>
            <a:r>
              <a:rPr lang="cs-CZ" sz="2800" dirty="0"/>
              <a:t>Schválena společně se SPSS</a:t>
            </a:r>
          </a:p>
          <a:p>
            <a:pPr lvl="1" algn="just"/>
            <a:r>
              <a:rPr lang="cs-CZ" sz="2800" b="1" dirty="0"/>
              <a:t>Aktualizace v řádném termínu na podzim 2023</a:t>
            </a:r>
          </a:p>
          <a:p>
            <a:pPr lvl="2" algn="just"/>
            <a:r>
              <a:rPr lang="cs-CZ" sz="2400" dirty="0"/>
              <a:t>14. 8. 2023 – 10. 9. 2023</a:t>
            </a:r>
          </a:p>
          <a:p>
            <a:pPr lvl="1" algn="just"/>
            <a:r>
              <a:rPr lang="cs-CZ" sz="2800" b="1" dirty="0"/>
              <a:t>Nové Pověření pro všechny služby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Střednědobý plán sociálních služeb Královéhradeckého kraje 2024 až 2026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142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Základní témata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6"/>
            <a:ext cx="10515600" cy="436244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sz="2300" b="1" dirty="0"/>
              <a:t>Terénní služby pro seniory</a:t>
            </a:r>
          </a:p>
          <a:p>
            <a:pPr algn="just"/>
            <a:r>
              <a:rPr lang="cs-CZ" sz="2300" dirty="0"/>
              <a:t>Posilování místní a časové dostupnosti pečovatelských služeb a osobních asistencí včetně motivace poskytovatelů k zajišťování těchto činností. </a:t>
            </a:r>
          </a:p>
          <a:p>
            <a:pPr lvl="1" algn="just"/>
            <a:r>
              <a:rPr lang="cs-CZ" sz="1900" dirty="0"/>
              <a:t>Jak přistupovat k poskytovatelům, kteří nesplňují základní požadavky stanovené Strategií? </a:t>
            </a:r>
          </a:p>
          <a:p>
            <a:pPr algn="just"/>
            <a:r>
              <a:rPr lang="cs-CZ" sz="2300" dirty="0"/>
              <a:t>Podpořit poskytovatele, aby mohli zajistit v domácnosti péči o náročnější klienty.</a:t>
            </a:r>
          </a:p>
          <a:p>
            <a:pPr marL="0" indent="0" algn="just">
              <a:buNone/>
            </a:pPr>
            <a:r>
              <a:rPr lang="cs-CZ" sz="2300" b="1" dirty="0"/>
              <a:t>Ambulantní služby pro seniory</a:t>
            </a:r>
          </a:p>
          <a:p>
            <a:pPr algn="just"/>
            <a:r>
              <a:rPr lang="cs-CZ" sz="2300" dirty="0"/>
              <a:t>Posilování místní dostupnosti nejen do velkých měst, ale i do skupiny menších obcí s logickou vazbou v regionu.</a:t>
            </a:r>
          </a:p>
          <a:p>
            <a:pPr algn="just"/>
            <a:r>
              <a:rPr lang="cs-CZ" sz="2300" dirty="0"/>
              <a:t>Zajistit vyšší časovou dostupnost ambulantních služeb, a to i o víkendu či svátcích. </a:t>
            </a:r>
          </a:p>
          <a:p>
            <a:pPr marL="0" indent="0" algn="just">
              <a:buNone/>
            </a:pPr>
            <a:r>
              <a:rPr lang="cs-CZ" sz="2300" b="1" dirty="0"/>
              <a:t>Pobytové služby pro seniory</a:t>
            </a:r>
          </a:p>
          <a:p>
            <a:pPr algn="just"/>
            <a:r>
              <a:rPr lang="cs-CZ" sz="2300" dirty="0"/>
              <a:t>Zajištění nejen množství, ale také kvality lůžek v pobytových službách. </a:t>
            </a:r>
          </a:p>
          <a:p>
            <a:pPr lvl="1" algn="just"/>
            <a:r>
              <a:rPr lang="cs-CZ" sz="1900" dirty="0"/>
              <a:t>Změnila se za poslední tři roky poptávka? Jakým směrem (množství, náročnost)?</a:t>
            </a:r>
          </a:p>
          <a:p>
            <a:pPr algn="just"/>
            <a:r>
              <a:rPr lang="cs-CZ" sz="2300" dirty="0"/>
              <a:t>Srovnání rozdílů ve výnosech za zdravotní péči.</a:t>
            </a:r>
          </a:p>
          <a:p>
            <a:pPr lvl="1" algn="just"/>
            <a:r>
              <a:rPr lang="cs-CZ" sz="1900" dirty="0"/>
              <a:t>Proč jsou výběry stále tolik rozdílné v rámci kraje? Co chybí pro jejich navýšení u služeb s nízkými výběry? </a:t>
            </a:r>
            <a:endParaRPr lang="cs-CZ" sz="2700" dirty="0"/>
          </a:p>
          <a:p>
            <a:pPr marL="0" indent="0" algn="just">
              <a:buNone/>
            </a:pPr>
            <a:r>
              <a:rPr lang="cs-CZ" sz="2300" b="1" dirty="0"/>
              <a:t>Zavádění moderních technologií v rámci péče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Střednědobý plán sociálních služeb Královéhradeckého kraje 2024 až 2026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054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Základní témata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6"/>
            <a:ext cx="10515600" cy="436244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300" b="1" dirty="0"/>
              <a:t>Služby pro osoby se zdravotním postižením</a:t>
            </a:r>
          </a:p>
          <a:p>
            <a:pPr algn="just"/>
            <a:r>
              <a:rPr lang="cs-CZ" sz="2300" dirty="0"/>
              <a:t>Zajištění odpovídající dostupnosti osobních asistencí a podpor samostatného bydlení. </a:t>
            </a:r>
          </a:p>
          <a:p>
            <a:pPr algn="just"/>
            <a:r>
              <a:rPr lang="cs-CZ" sz="2300" dirty="0"/>
              <a:t>Posilování služeb pro osoby s PAS a problémovým chováním.</a:t>
            </a:r>
          </a:p>
          <a:p>
            <a:pPr algn="just"/>
            <a:r>
              <a:rPr lang="cs-CZ" sz="2300" dirty="0"/>
              <a:t>Pokračující transformace pobytových služeb.</a:t>
            </a:r>
          </a:p>
          <a:p>
            <a:pPr algn="just"/>
            <a:r>
              <a:rPr lang="cs-CZ" sz="2300" dirty="0"/>
              <a:t>Zajištění chybějících kapacit pobytových služeb v některých regionech.</a:t>
            </a:r>
          </a:p>
          <a:p>
            <a:pPr marL="0" indent="0" algn="just">
              <a:buNone/>
            </a:pPr>
            <a:r>
              <a:rPr lang="cs-CZ" sz="2300" b="1" dirty="0"/>
              <a:t>Služby pro osoby s duševním onemocněním</a:t>
            </a:r>
          </a:p>
          <a:p>
            <a:pPr algn="just"/>
            <a:r>
              <a:rPr lang="cs-CZ" sz="2300" dirty="0"/>
              <a:t>Zajištění CDZ v dalším regionu.</a:t>
            </a:r>
          </a:p>
          <a:p>
            <a:pPr algn="just"/>
            <a:r>
              <a:rPr lang="cs-CZ" sz="2300" dirty="0"/>
              <a:t>Odstranění diskriminace osob s duševním onemocněním ve službách pro ně přímo neurčených.</a:t>
            </a:r>
          </a:p>
          <a:p>
            <a:pPr algn="just"/>
            <a:r>
              <a:rPr lang="cs-CZ" sz="2300" dirty="0"/>
              <a:t>Zajištění pobytových služeb (chráněné bydlení).</a:t>
            </a:r>
          </a:p>
          <a:p>
            <a:pPr algn="just"/>
            <a:endParaRPr lang="cs-CZ" sz="23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Střednědobý plán sociálních služeb Královéhradeckého kraje 2024 až 2026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080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Základní témata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6"/>
            <a:ext cx="10515600" cy="43624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300" b="1" dirty="0"/>
              <a:t>Služby pro rodinu, děti a mládež</a:t>
            </a:r>
          </a:p>
          <a:p>
            <a:pPr algn="just"/>
            <a:r>
              <a:rPr lang="cs-CZ" sz="2300" dirty="0"/>
              <a:t>Definovat roli NZDM v rámci sítě sociálních služeb.</a:t>
            </a:r>
          </a:p>
          <a:p>
            <a:pPr algn="just"/>
            <a:r>
              <a:rPr lang="cs-CZ" sz="2300" dirty="0"/>
              <a:t>Definovat roli SAS v rámci sítě sociálních služeb a posílit spolupráci s OSPOD ve vazbě na reformu péče o ohrožené děti.</a:t>
            </a:r>
          </a:p>
          <a:p>
            <a:pPr marL="0" indent="0" algn="just">
              <a:buNone/>
            </a:pPr>
            <a:r>
              <a:rPr lang="cs-CZ" sz="2300" b="1" dirty="0"/>
              <a:t>Služby pro osoby „v krizi“</a:t>
            </a:r>
          </a:p>
          <a:p>
            <a:pPr algn="just"/>
            <a:r>
              <a:rPr lang="cs-CZ" sz="2300" dirty="0"/>
              <a:t>Rehabilitace v návaznosti na dostupné bydlení. </a:t>
            </a:r>
          </a:p>
          <a:p>
            <a:pPr algn="just"/>
            <a:r>
              <a:rPr lang="cs-CZ" sz="2300" dirty="0"/>
              <a:t>Zajištění dalších nízkoprahových služeb pro osoby bez domova.</a:t>
            </a:r>
          </a:p>
          <a:p>
            <a:pPr algn="just"/>
            <a:r>
              <a:rPr lang="cs-CZ" sz="2300" dirty="0"/>
              <a:t>Nejsou dostupné služby pro mladistvé závislé (látkové či nelátkové závislosti).</a:t>
            </a:r>
          </a:p>
          <a:p>
            <a:pPr algn="just"/>
            <a:r>
              <a:rPr lang="cs-CZ" sz="2300" dirty="0"/>
              <a:t>Zaměření na „nové“ drogy, nelátkové závislosti a alkohol v rámci stávajících služeb pro osoby se závislostí. </a:t>
            </a:r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Střednědobý plán sociálních služeb Královéhradeckého kraje 2024 až 2026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118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Nové </a:t>
            </a:r>
            <a:r>
              <a:rPr lang="cs-CZ" sz="3200" dirty="0" err="1"/>
              <a:t>benchmarkingové</a:t>
            </a:r>
            <a:r>
              <a:rPr lang="cs-CZ" sz="3200" dirty="0"/>
              <a:t> výkazy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6"/>
            <a:ext cx="10515600" cy="4362449"/>
          </a:xfrm>
        </p:spPr>
        <p:txBody>
          <a:bodyPr>
            <a:normAutofit/>
          </a:bodyPr>
          <a:lstStyle/>
          <a:p>
            <a:pPr algn="just"/>
            <a:r>
              <a:rPr lang="cs-CZ" sz="2300" dirty="0"/>
              <a:t>V období 1. 4. – 31. 10. bude probíhat tvorba nových sad ukazatelů pro </a:t>
            </a:r>
            <a:r>
              <a:rPr lang="cs-CZ" sz="2300" dirty="0" err="1"/>
              <a:t>benchmarkingové</a:t>
            </a:r>
            <a:r>
              <a:rPr lang="cs-CZ" sz="2300" dirty="0"/>
              <a:t> výkazy v rámci KISSOS</a:t>
            </a:r>
          </a:p>
          <a:p>
            <a:pPr algn="just"/>
            <a:r>
              <a:rPr lang="cs-CZ" sz="2300" b="1" dirty="0"/>
              <a:t>Od roku 2024 bude zavedena nová struktura výkazů</a:t>
            </a:r>
          </a:p>
          <a:p>
            <a:pPr lvl="1" algn="just"/>
            <a:r>
              <a:rPr lang="cs-CZ" sz="1900" dirty="0"/>
              <a:t>Na konci roku 2023 seznámení se strukturou tak, aby bylo možné upravit interní evidence pro následující rok.</a:t>
            </a:r>
          </a:p>
          <a:p>
            <a:pPr lvl="1" algn="just"/>
            <a:r>
              <a:rPr lang="cs-CZ" sz="1900" dirty="0"/>
              <a:t>Data za rok 2023 se budou ještě sbírat v současné struktuře!</a:t>
            </a:r>
          </a:p>
          <a:p>
            <a:pPr algn="just"/>
            <a:r>
              <a:rPr lang="cs-CZ" sz="2300" dirty="0"/>
              <a:t>Kombinace s novým modulem Pasporty služeb</a:t>
            </a:r>
          </a:p>
          <a:p>
            <a:pPr lvl="1" algn="just"/>
            <a:r>
              <a:rPr lang="cs-CZ" sz="1900" dirty="0"/>
              <a:t>Modul umožní zaznamenat údaje, které nejsou statistické povahy nebo jsou dlouhodobě neměnné.  </a:t>
            </a:r>
          </a:p>
          <a:p>
            <a:pPr marL="0" indent="0" algn="just">
              <a:buNone/>
            </a:pPr>
            <a:endParaRPr lang="cs-CZ" sz="23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Střednědobý plán sociálních služeb Královéhradeckého kraje 2024 až 2026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388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Projektové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6"/>
            <a:ext cx="10515600" cy="4362449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300" b="1" dirty="0"/>
              <a:t>Metodické setkání pro sociální pracovníky terénních a ambulantních služeb </a:t>
            </a:r>
          </a:p>
          <a:p>
            <a:pPr lvl="1" algn="just"/>
            <a:r>
              <a:rPr lang="cs-CZ" sz="1900" dirty="0"/>
              <a:t>5. 4. 2023</a:t>
            </a:r>
          </a:p>
          <a:p>
            <a:pPr algn="just"/>
            <a:r>
              <a:rPr lang="cs-CZ" sz="2300" b="1" dirty="0"/>
              <a:t>Vzdělávací kurz „Komunikace s klienty s duševním onemocněním“</a:t>
            </a:r>
          </a:p>
          <a:p>
            <a:pPr lvl="1" algn="just"/>
            <a:r>
              <a:rPr lang="cs-CZ" sz="1900" dirty="0"/>
              <a:t>11. 5. 2023</a:t>
            </a:r>
          </a:p>
          <a:p>
            <a:pPr lvl="1" algn="just"/>
            <a:r>
              <a:rPr lang="cs-CZ" sz="1900" dirty="0"/>
              <a:t>1. 6. 2023</a:t>
            </a:r>
          </a:p>
          <a:p>
            <a:pPr lvl="1" algn="just"/>
            <a:r>
              <a:rPr lang="cs-CZ" sz="1900" dirty="0"/>
              <a:t>21. 9. 2023</a:t>
            </a:r>
          </a:p>
          <a:p>
            <a:pPr lvl="1" algn="just"/>
            <a:r>
              <a:rPr lang="cs-CZ" sz="1900" dirty="0"/>
              <a:t>19. 10. 2023</a:t>
            </a:r>
          </a:p>
          <a:p>
            <a:pPr algn="just"/>
            <a:r>
              <a:rPr lang="cs-CZ" sz="2300" b="1" dirty="0"/>
              <a:t>Vzdělávací kurz „Podpora pečovatelů při práci s klienty s agresivními či paranoidními projevy chování“</a:t>
            </a:r>
          </a:p>
          <a:p>
            <a:pPr lvl="1" algn="just"/>
            <a:r>
              <a:rPr lang="cs-CZ" sz="1900" dirty="0"/>
              <a:t>24. 5. 2023</a:t>
            </a:r>
          </a:p>
          <a:p>
            <a:pPr lvl="1" algn="just"/>
            <a:r>
              <a:rPr lang="cs-CZ" sz="1900" dirty="0"/>
              <a:t>27. 6. 2023</a:t>
            </a:r>
          </a:p>
          <a:p>
            <a:pPr lvl="1" algn="just"/>
            <a:r>
              <a:rPr lang="cs-CZ" sz="1900" dirty="0"/>
              <a:t>13. 9. 2023</a:t>
            </a:r>
          </a:p>
          <a:p>
            <a:pPr lvl="1" algn="just"/>
            <a:r>
              <a:rPr lang="cs-CZ" sz="1900" dirty="0"/>
              <a:t>22. 11. 2023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Střednědobý plán sociálních služeb Královéhradeckého kraje 2024 až 2026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096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485261F6-15E3-4A36-8801-2F71FA44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87253"/>
            <a:ext cx="41148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Střednědobý plán sociálních služeb Královéhradeckého kraje 2024 až 2026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E43851A7-B687-4CEA-B517-5D0A44EA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14708" y="6187253"/>
            <a:ext cx="1039091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E2513053-D514-8448-BD9B-6AC86BD996A2}" type="slidenum">
              <a:rPr lang="en-US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2A7B56-7997-E842-ADB7-9AB48F3C2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>
            <a:normAutofit/>
          </a:bodyPr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C1CE77-678A-8740-A34B-B7686D2D1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>
            <a:normAutofit/>
          </a:bodyPr>
          <a:lstStyle/>
          <a:p>
            <a:r>
              <a:rPr lang="cs-CZ" dirty="0"/>
              <a:t>Mgr. Lukáš Khýn</a:t>
            </a:r>
          </a:p>
          <a:p>
            <a:r>
              <a:rPr lang="cs-CZ" dirty="0">
                <a:hlinkClick r:id="rId2"/>
              </a:rPr>
              <a:t>lkhyn@kr-kralovehradecky.cz</a:t>
            </a:r>
            <a:r>
              <a:rPr lang="cs-CZ" dirty="0"/>
              <a:t> </a:t>
            </a:r>
          </a:p>
          <a:p>
            <a:r>
              <a:rPr lang="cs-CZ" dirty="0"/>
              <a:t>495 817 675 | 702 235 629 </a:t>
            </a:r>
          </a:p>
        </p:txBody>
      </p:sp>
      <p:sp>
        <p:nvSpPr>
          <p:cNvPr id="14" name="Date Placeholder 1">
            <a:extLst>
              <a:ext uri="{FF2B5EF4-FFF2-40B4-BE49-F238E27FC236}">
                <a16:creationId xmlns:a16="http://schemas.microsoft.com/office/drawing/2014/main" id="{04F4EBA8-850F-401E-A784-E89B7E21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197543"/>
            <a:ext cx="1246909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9D87D5C3-B20D-4045-BF4E-D8EC0B09E105}" type="datetime1">
              <a:t>22.03.2023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990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</TotalTime>
  <Words>757</Words>
  <Application>Microsoft Office PowerPoint</Application>
  <PresentationFormat>Širokoúhlá obrazovka</PresentationFormat>
  <Paragraphs>112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Book</vt:lpstr>
      <vt:lpstr>Franklin Gothic Medium</vt:lpstr>
      <vt:lpstr>System Font Regular</vt:lpstr>
      <vt:lpstr>Motiv Office</vt:lpstr>
      <vt:lpstr>Příprava Střednědobého plánu sociálních služeb Královéhradeckého kraje 2024 až 2026</vt:lpstr>
      <vt:lpstr>Harmonogram tvorby</vt:lpstr>
      <vt:lpstr>Síť sociálních služeb na období 2024 až 2026</vt:lpstr>
      <vt:lpstr>Základní témata</vt:lpstr>
      <vt:lpstr>Základní témata</vt:lpstr>
      <vt:lpstr>Základní témata</vt:lpstr>
      <vt:lpstr>Nové benchmarkingové výkazy</vt:lpstr>
      <vt:lpstr>Projektové aktivity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cp:lastModifiedBy>Khýn Lukáš Mgr.</cp:lastModifiedBy>
  <cp:revision>157</cp:revision>
  <cp:lastPrinted>2023-03-21T13:39:32Z</cp:lastPrinted>
  <dcterms:created xsi:type="dcterms:W3CDTF">2021-07-30T10:57:29Z</dcterms:created>
  <dcterms:modified xsi:type="dcterms:W3CDTF">2023-03-22T10:48:00Z</dcterms:modified>
</cp:coreProperties>
</file>