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2" r:id="rId4"/>
    <p:sldId id="263" r:id="rId5"/>
    <p:sldId id="265" r:id="rId6"/>
    <p:sldId id="266" r:id="rId7"/>
    <p:sldId id="264" r:id="rId8"/>
    <p:sldId id="269" r:id="rId9"/>
    <p:sldId id="267" r:id="rId10"/>
    <p:sldId id="268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7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20.10.2022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20.10.2022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/>
          </a:bodyPr>
          <a:lstStyle/>
          <a:p>
            <a:r>
              <a:rPr lang="cs-CZ" dirty="0"/>
              <a:t>Setkání s poskytovateli sociálních služeb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>
            <a:normAutofit/>
          </a:bodyPr>
          <a:lstStyle/>
          <a:p>
            <a:r>
              <a:rPr lang="cs-CZ" dirty="0"/>
              <a:t>Říjen 2022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D87D5C3-B20D-4045-BF4E-D8EC0B09E105}" type="datetime1">
              <a:t>20.10.2022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34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Dopady energetické 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Pokud bude potřeba posílit kapacity služeb, které řeší případné dopady energetické krize – jsme připraveni je realizovat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Předpokládáme, že navyšování vyrovnávací platby by mělo kompenzovat rostoucí náklady na energie u poskytovatelů sociálních služeb, případné skokové dopady do hospodaření služeb lze řešit individuálně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Uvítáme, pokud služby budou poskytovat zpětnou vazbu k potřebám obyvatel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93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A7D4D0-C609-E64F-B4C1-0070B73F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rPr lang="cs-CZ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C6DAEF-FB36-4645-8030-050BE6E9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1B37B9-36A6-7A47-935D-A4E68C14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11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23C2E6D9-92FB-9D45-92C9-4104EAE34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371315"/>
            <a:ext cx="10515600" cy="677778"/>
          </a:xfrm>
        </p:spPr>
        <p:txBody>
          <a:bodyPr>
            <a:normAutofit fontScale="90000"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184AB98-4225-45E0-9C5B-824227B0B7E4}"/>
              </a:ext>
            </a:extLst>
          </p:cNvPr>
          <p:cNvSpPr txBox="1"/>
          <p:nvPr/>
        </p:nvSpPr>
        <p:spPr>
          <a:xfrm>
            <a:off x="620086" y="3582099"/>
            <a:ext cx="59258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Mgr. Jiří Zeman</a:t>
            </a:r>
          </a:p>
          <a:p>
            <a:r>
              <a:rPr lang="cs-CZ" dirty="0"/>
              <a:t>Vedoucí oddělení plánování a financování sociálních služeb</a:t>
            </a:r>
          </a:p>
          <a:p>
            <a:r>
              <a:rPr lang="cs-CZ" dirty="0"/>
              <a:t>Krajský úřad Královéhradeckého kraje</a:t>
            </a:r>
          </a:p>
          <a:p>
            <a:r>
              <a:rPr lang="cs-CZ" dirty="0"/>
              <a:t>601 376 696 </a:t>
            </a:r>
          </a:p>
          <a:p>
            <a:r>
              <a:rPr lang="cs-CZ" dirty="0" err="1"/>
              <a:t>jzeman</a:t>
            </a:r>
            <a:r>
              <a:rPr lang="en-US" dirty="0"/>
              <a:t>@</a:t>
            </a:r>
            <a:r>
              <a:rPr lang="cs-CZ" dirty="0"/>
              <a:t>kr-kralovehradecky.cz</a:t>
            </a:r>
          </a:p>
        </p:txBody>
      </p:sp>
    </p:spTree>
    <p:extLst>
      <p:ext uri="{BB962C8B-B14F-4D97-AF65-F5344CB8AC3E}">
        <p14:creationId xmlns:p14="http://schemas.microsoft.com/office/powerpoint/2010/main" val="56925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4 dotační kola – z důvodu rozpočtového provizoria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2x valorizovaný výpočet vyrovnávací platby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Zvýhodnění osobních asistencí a pečovatelských služeb – provozní doba alespoň 77 hodin, podíl úkonů péče o vlastní osobu a pomoc při hygieně alespoň 20 % - 48 tis. Kč/úvazek přímé práce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Zvýhodnění služeb § 37, 65, 60, 60a, 70 – účast či absolvování psychoterapeutického kurzu – 88 tis. Kč za daný úvazek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 pobytových služeb korekce nárůstu úhrad - zohlednění nižšího podílu osob ve III. a IV. stupni - předpokládáme narovnání v dalších letech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Drželi jsme se valorizovaného výpočtu vyrovnávací platby (pouze korekce na historii)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31. 10. 2022 – dojde k dalšímu rozdělení finančních prostředků ze státního rozpočtu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Vypořádání námitek ze září 2022 (4,5 mil. Kč)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Navýšení na platů THP – propočten obvyklý podíl na pracovníka přímé práce dle forem sociálních služeb cca 4300 Kč (14 mil. Kč)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Navýšení prostředků na platy </a:t>
            </a:r>
            <a:r>
              <a:rPr lang="cs-CZ" dirty="0"/>
              <a:t>obecně cca 5900 Kč (15 mil. Kč)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 KHK – navýšení dotace – snížení prostředků příspěvku na provoz</a:t>
            </a:r>
          </a:p>
          <a:p>
            <a:r>
              <a:rPr lang="cs-CZ" dirty="0"/>
              <a:t>31. 10. 2022 – dojde k dalšímu rozdělení finančních prostředků z rozpočtu KHK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Umožnění převodu prostředků do roku 2023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Smlouva/dodatek vyčíslí částku, kterou předpokládáme, že poskytovatel převede (nedočerpá v roce 2022)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Celková částka převodu do roku 2023 pro NNO = 31 mil. Kč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86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Prosinec 2022 – poslední 6. kolo rozdělení dotací</a:t>
            </a:r>
          </a:p>
          <a:p>
            <a:r>
              <a:rPr lang="cs-CZ" dirty="0"/>
              <a:t>Dotace pro CDZ z Ministerstva zdravotnictví – přidělíme v prosinci 2022</a:t>
            </a:r>
          </a:p>
          <a:p>
            <a:r>
              <a:rPr lang="cs-CZ" dirty="0"/>
              <a:t>Snížení prostředků z dotace MPSV </a:t>
            </a:r>
            <a:r>
              <a:rPr lang="cs-CZ" dirty="0" err="1"/>
              <a:t>CDZkům</a:t>
            </a:r>
            <a:r>
              <a:rPr lang="cs-CZ" dirty="0"/>
              <a:t> – konečné rozdělení těchto financí – 14 mil. Kč</a:t>
            </a:r>
          </a:p>
          <a:p>
            <a:r>
              <a:rPr lang="cs-CZ" dirty="0"/>
              <a:t>V prosinci 2022 tak lze provést ještě některé velmi naléhavé korekce</a:t>
            </a:r>
          </a:p>
          <a:p>
            <a:r>
              <a:rPr lang="cs-CZ" dirty="0"/>
              <a:t>Navýšení finančních prostředků na hospicovou péči 3 mil. Kč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06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Celkově by mělo být na sociální služby ve státním rozpočtu o cca 155 mil. Kč více</a:t>
            </a:r>
          </a:p>
          <a:p>
            <a:r>
              <a:rPr lang="cs-CZ" dirty="0"/>
              <a:t>KHK vyčlenil v rozpočtu o 35 mil. Kč více než na počátku roku 22</a:t>
            </a:r>
          </a:p>
          <a:p>
            <a:r>
              <a:rPr lang="cs-CZ" dirty="0"/>
              <a:t>Převod prostředků ve výši 30 mil. Kč z roku 2022</a:t>
            </a:r>
          </a:p>
          <a:p>
            <a:r>
              <a:rPr lang="cs-CZ" dirty="0"/>
              <a:t>Plně se rozběhnou individuální projekty + 45 mil. Kč</a:t>
            </a:r>
          </a:p>
          <a:p>
            <a:r>
              <a:rPr lang="cs-CZ" dirty="0"/>
              <a:t>Nebudou prostředky na financování CDZ - 23 mil. Kč</a:t>
            </a:r>
          </a:p>
          <a:p>
            <a:r>
              <a:rPr lang="cs-CZ" dirty="0"/>
              <a:t>Zahájení nové služby domova pro seniory Žacléř a  DZR Borohrádek, vícenáklady rekonstrukce Broumov plné rozjetí domova pro seniory a DZR v Opočně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86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Novelizace úhradové vyhlášky – nárůsty cen - neznáme parametry – v připomínkovém řízení – listopad 2022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Leden 2023 – valorizace důchodů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Individuální projekty – valorizační mechanismus úhrady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Oslovíme obce s žádostí o navýšení financování pro služby zařazené do individuálních projektů (kompenzace nárůstu platů)</a:t>
            </a:r>
          </a:p>
          <a:p>
            <a:endParaRPr lang="cs-CZ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4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Dotační program z prostředků MPSV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Podání žádostí </a:t>
            </a:r>
            <a:r>
              <a:rPr lang="pl-PL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 17. 10. 2022 do 16. 11. 2022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Navýšení platů </a:t>
            </a:r>
            <a:r>
              <a:rPr lang="pl-PL">
                <a:solidFill>
                  <a:srgbClr val="000000"/>
                </a:solidFill>
                <a:latin typeface="Open Sans" panose="020B0606030504020204" pitchFamily="34" charset="0"/>
              </a:rPr>
              <a:t>– nepředpokládá </a:t>
            </a: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se nárůst tarifů dle nařízení vlády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Dojde k valorizaci vypočtené vyrovnávací platby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V pololetí 2023 pak přepočteme vyrovnávací platbu z aktuálních hodnot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Žádost o dotaci podejte s dostatečnou rezervou (optimálně 15% jiné zdroje)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Výsledky – leden 2023</a:t>
            </a:r>
          </a:p>
          <a:p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Přehodnocení výše dotací září 2023</a:t>
            </a:r>
          </a:p>
          <a:p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Případné finální dofinancování ve 4. čtvrtletí 2023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85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Hospicový program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17. 10. 2022 – 16. 11. 2022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Částka 22 mil. Kč (o 1 mil. Kč vyšší než 2022)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Výsledky leden 2023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Mimořádný dotační program na realizaci činností podporujících obyvatele Královéhradeckého kraje v době vysoké inflace a energetické krize v sociální oblasti pro rok 2023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mateřským, rodinným a rodičovským centrům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místním akčním skupinám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knihovnám (v případě, kdy knihovna nemá právní osobnost, bude žadatelem obec, jejíž je knihovna organizační složkou)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Podání žádostí 2. 12. 2022 do 19. 12. 2022 </a:t>
            </a:r>
          </a:p>
          <a:p>
            <a:endParaRPr lang="cs-CZ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61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roku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Dotační program navazující na sociální služby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Vyhlášení v lednu 2023</a:t>
            </a:r>
          </a:p>
          <a:p>
            <a:r>
              <a:rPr lang="cs-CZ" dirty="0"/>
              <a:t>Dotační program na podporu sociálních služeb z rozpočtu Královéhradeckého kraje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Vyhlášení květen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Žádosti červenec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Výsledky září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5504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771</Words>
  <Application>Microsoft Office PowerPoint</Application>
  <PresentationFormat>Širokoúhlá obrazovka</PresentationFormat>
  <Paragraphs>97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Open Sans</vt:lpstr>
      <vt:lpstr>System Font Regular</vt:lpstr>
      <vt:lpstr>Wingdings</vt:lpstr>
      <vt:lpstr>Motiv Office</vt:lpstr>
      <vt:lpstr>Setkání s poskytovateli sociálních služeb</vt:lpstr>
      <vt:lpstr>Financování roku 2022</vt:lpstr>
      <vt:lpstr>Financování roku 2022</vt:lpstr>
      <vt:lpstr>Financování roku 2022</vt:lpstr>
      <vt:lpstr>Financování roku 2023</vt:lpstr>
      <vt:lpstr>Financování roku 2023</vt:lpstr>
      <vt:lpstr>Financování roku 2023</vt:lpstr>
      <vt:lpstr>Financování roku 2023</vt:lpstr>
      <vt:lpstr>Financování roku 2023</vt:lpstr>
      <vt:lpstr>Dopady energetické krize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Zeman Jiří Mgr.</dc:creator>
  <cp:lastModifiedBy>Zeman Jiří Mgr.</cp:lastModifiedBy>
  <cp:revision>28</cp:revision>
  <dcterms:created xsi:type="dcterms:W3CDTF">2021-07-30T10:57:29Z</dcterms:created>
  <dcterms:modified xsi:type="dcterms:W3CDTF">2022-10-20T05:54:29Z</dcterms:modified>
</cp:coreProperties>
</file>