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3"/>
  </p:notesMasterIdLst>
  <p:sldIdLst>
    <p:sldId id="260" r:id="rId2"/>
    <p:sldId id="277" r:id="rId3"/>
    <p:sldId id="278" r:id="rId4"/>
    <p:sldId id="279" r:id="rId5"/>
    <p:sldId id="280" r:id="rId6"/>
    <p:sldId id="281" r:id="rId7"/>
    <p:sldId id="261" r:id="rId8"/>
    <p:sldId id="264" r:id="rId9"/>
    <p:sldId id="283" r:id="rId10"/>
    <p:sldId id="282" r:id="rId11"/>
    <p:sldId id="271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F6DC3-DD09-4EF7-8CA8-0021A5DC5C93}" v="12" dt="2024-03-18T10:23:19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3324" autoAdjust="0"/>
  </p:normalViewPr>
  <p:slideViewPr>
    <p:cSldViewPr snapToGrid="0">
      <p:cViewPr>
        <p:scale>
          <a:sx n="66" d="100"/>
          <a:sy n="66" d="100"/>
        </p:scale>
        <p:origin x="1344" y="29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na Klacková" userId="e0c86190-092f-4817-b3c6-708c4a341abf" providerId="ADAL" clId="{9D2F6DC3-DD09-4EF7-8CA8-0021A5DC5C93}"/>
    <pc:docChg chg="undo redo custSel addSld delSld modSld sldOrd">
      <pc:chgData name="Alena Klacková" userId="e0c86190-092f-4817-b3c6-708c4a341abf" providerId="ADAL" clId="{9D2F6DC3-DD09-4EF7-8CA8-0021A5DC5C93}" dt="2024-03-19T08:58:09.448" v="1408" actId="20577"/>
      <pc:docMkLst>
        <pc:docMk/>
      </pc:docMkLst>
      <pc:sldChg chg="del">
        <pc:chgData name="Alena Klacková" userId="e0c86190-092f-4817-b3c6-708c4a341abf" providerId="ADAL" clId="{9D2F6DC3-DD09-4EF7-8CA8-0021A5DC5C93}" dt="2024-03-18T10:02:40.585" v="623" actId="47"/>
        <pc:sldMkLst>
          <pc:docMk/>
          <pc:sldMk cId="98517114" sldId="257"/>
        </pc:sldMkLst>
      </pc:sldChg>
      <pc:sldChg chg="modSp mod">
        <pc:chgData name="Alena Klacková" userId="e0c86190-092f-4817-b3c6-708c4a341abf" providerId="ADAL" clId="{9D2F6DC3-DD09-4EF7-8CA8-0021A5DC5C93}" dt="2024-03-18T12:48:24.001" v="1046" actId="207"/>
        <pc:sldMkLst>
          <pc:docMk/>
          <pc:sldMk cId="11259855" sldId="260"/>
        </pc:sldMkLst>
        <pc:spChg chg="mod">
          <ac:chgData name="Alena Klacková" userId="e0c86190-092f-4817-b3c6-708c4a341abf" providerId="ADAL" clId="{9D2F6DC3-DD09-4EF7-8CA8-0021A5DC5C93}" dt="2024-03-18T12:48:24.001" v="1046" actId="207"/>
          <ac:spMkLst>
            <pc:docMk/>
            <pc:sldMk cId="11259855" sldId="260"/>
            <ac:spMk id="2" creationId="{0332A97A-3174-9919-7086-560BD15B9F1E}"/>
          </ac:spMkLst>
        </pc:spChg>
        <pc:spChg chg="mod">
          <ac:chgData name="Alena Klacková" userId="e0c86190-092f-4817-b3c6-708c4a341abf" providerId="ADAL" clId="{9D2F6DC3-DD09-4EF7-8CA8-0021A5DC5C93}" dt="2024-03-17T10:08:16.257" v="4" actId="1076"/>
          <ac:spMkLst>
            <pc:docMk/>
            <pc:sldMk cId="11259855" sldId="260"/>
            <ac:spMk id="3" creationId="{D7DEA1A6-D79A-A0A6-6854-C44A8F80B2FF}"/>
          </ac:spMkLst>
        </pc:spChg>
      </pc:sldChg>
      <pc:sldChg chg="delSp modSp mod">
        <pc:chgData name="Alena Klacková" userId="e0c86190-092f-4817-b3c6-708c4a341abf" providerId="ADAL" clId="{9D2F6DC3-DD09-4EF7-8CA8-0021A5DC5C93}" dt="2024-03-18T10:06:57.569" v="639" actId="1076"/>
        <pc:sldMkLst>
          <pc:docMk/>
          <pc:sldMk cId="918386295" sldId="261"/>
        </pc:sldMkLst>
        <pc:spChg chg="mod">
          <ac:chgData name="Alena Klacková" userId="e0c86190-092f-4817-b3c6-708c4a341abf" providerId="ADAL" clId="{9D2F6DC3-DD09-4EF7-8CA8-0021A5DC5C93}" dt="2024-03-18T10:06:57.569" v="639" actId="1076"/>
          <ac:spMkLst>
            <pc:docMk/>
            <pc:sldMk cId="918386295" sldId="261"/>
            <ac:spMk id="3" creationId="{BC79C8BE-858C-09A4-D586-36F68F32727E}"/>
          </ac:spMkLst>
        </pc:spChg>
        <pc:picChg chg="del">
          <ac:chgData name="Alena Klacková" userId="e0c86190-092f-4817-b3c6-708c4a341abf" providerId="ADAL" clId="{9D2F6DC3-DD09-4EF7-8CA8-0021A5DC5C93}" dt="2024-03-18T10:02:12.382" v="615" actId="478"/>
          <ac:picMkLst>
            <pc:docMk/>
            <pc:sldMk cId="918386295" sldId="261"/>
            <ac:picMk id="5" creationId="{3FD59267-8B15-D9A3-D37D-A45C15F96232}"/>
          </ac:picMkLst>
        </pc:picChg>
      </pc:sldChg>
      <pc:sldChg chg="del">
        <pc:chgData name="Alena Klacková" userId="e0c86190-092f-4817-b3c6-708c4a341abf" providerId="ADAL" clId="{9D2F6DC3-DD09-4EF7-8CA8-0021A5DC5C93}" dt="2024-03-18T10:08:42.457" v="640" actId="47"/>
        <pc:sldMkLst>
          <pc:docMk/>
          <pc:sldMk cId="192438373" sldId="262"/>
        </pc:sldMkLst>
      </pc:sldChg>
      <pc:sldChg chg="del">
        <pc:chgData name="Alena Klacková" userId="e0c86190-092f-4817-b3c6-708c4a341abf" providerId="ADAL" clId="{9D2F6DC3-DD09-4EF7-8CA8-0021A5DC5C93}" dt="2024-03-18T10:02:20.341" v="616" actId="47"/>
        <pc:sldMkLst>
          <pc:docMk/>
          <pc:sldMk cId="3428052515" sldId="263"/>
        </pc:sldMkLst>
      </pc:sldChg>
      <pc:sldChg chg="del">
        <pc:chgData name="Alena Klacková" userId="e0c86190-092f-4817-b3c6-708c4a341abf" providerId="ADAL" clId="{9D2F6DC3-DD09-4EF7-8CA8-0021A5DC5C93}" dt="2024-03-18T10:02:25.932" v="617" actId="47"/>
        <pc:sldMkLst>
          <pc:docMk/>
          <pc:sldMk cId="2090791010" sldId="265"/>
        </pc:sldMkLst>
      </pc:sldChg>
      <pc:sldChg chg="del">
        <pc:chgData name="Alena Klacková" userId="e0c86190-092f-4817-b3c6-708c4a341abf" providerId="ADAL" clId="{9D2F6DC3-DD09-4EF7-8CA8-0021A5DC5C93}" dt="2024-03-18T10:02:35.278" v="621" actId="47"/>
        <pc:sldMkLst>
          <pc:docMk/>
          <pc:sldMk cId="681782401" sldId="266"/>
        </pc:sldMkLst>
      </pc:sldChg>
      <pc:sldChg chg="del">
        <pc:chgData name="Alena Klacková" userId="e0c86190-092f-4817-b3c6-708c4a341abf" providerId="ADAL" clId="{9D2F6DC3-DD09-4EF7-8CA8-0021A5DC5C93}" dt="2024-03-18T10:02:28.021" v="618" actId="47"/>
        <pc:sldMkLst>
          <pc:docMk/>
          <pc:sldMk cId="1169177417" sldId="267"/>
        </pc:sldMkLst>
      </pc:sldChg>
      <pc:sldChg chg="addSp delSp modSp mod">
        <pc:chgData name="Alena Klacková" userId="e0c86190-092f-4817-b3c6-708c4a341abf" providerId="ADAL" clId="{9D2F6DC3-DD09-4EF7-8CA8-0021A5DC5C93}" dt="2024-03-18T12:46:50.516" v="1042" actId="113"/>
        <pc:sldMkLst>
          <pc:docMk/>
          <pc:sldMk cId="1379298395" sldId="271"/>
        </pc:sldMkLst>
        <pc:spChg chg="mod">
          <ac:chgData name="Alena Klacková" userId="e0c86190-092f-4817-b3c6-708c4a341abf" providerId="ADAL" clId="{9D2F6DC3-DD09-4EF7-8CA8-0021A5DC5C93}" dt="2024-03-18T10:24:31.519" v="747" actId="20577"/>
          <ac:spMkLst>
            <pc:docMk/>
            <pc:sldMk cId="1379298395" sldId="271"/>
            <ac:spMk id="2" creationId="{2D956CA9-E7F6-43C1-E7CC-82AFEA9D26DC}"/>
          </ac:spMkLst>
        </pc:spChg>
        <pc:spChg chg="del mod">
          <ac:chgData name="Alena Klacková" userId="e0c86190-092f-4817-b3c6-708c4a341abf" providerId="ADAL" clId="{9D2F6DC3-DD09-4EF7-8CA8-0021A5DC5C93}" dt="2024-03-18T10:03:03.704" v="628" actId="478"/>
          <ac:spMkLst>
            <pc:docMk/>
            <pc:sldMk cId="1379298395" sldId="271"/>
            <ac:spMk id="3" creationId="{23B74C63-3092-9369-012A-0083A1BE94D6}"/>
          </ac:spMkLst>
        </pc:spChg>
        <pc:spChg chg="add del mod">
          <ac:chgData name="Alena Klacková" userId="e0c86190-092f-4817-b3c6-708c4a341abf" providerId="ADAL" clId="{9D2F6DC3-DD09-4EF7-8CA8-0021A5DC5C93}" dt="2024-03-18T10:19:14.468" v="656" actId="21"/>
          <ac:spMkLst>
            <pc:docMk/>
            <pc:sldMk cId="1379298395" sldId="271"/>
            <ac:spMk id="5" creationId="{73BD0F75-497F-E972-88AD-6323E8AAFE01}"/>
          </ac:spMkLst>
        </pc:spChg>
        <pc:spChg chg="add mod">
          <ac:chgData name="Alena Klacková" userId="e0c86190-092f-4817-b3c6-708c4a341abf" providerId="ADAL" clId="{9D2F6DC3-DD09-4EF7-8CA8-0021A5DC5C93}" dt="2024-03-18T12:46:50.516" v="1042" actId="113"/>
          <ac:spMkLst>
            <pc:docMk/>
            <pc:sldMk cId="1379298395" sldId="271"/>
            <ac:spMk id="6" creationId="{49C54286-58FF-F6E7-9205-30D731276ED1}"/>
          </ac:spMkLst>
        </pc:spChg>
      </pc:sldChg>
      <pc:sldChg chg="del">
        <pc:chgData name="Alena Klacková" userId="e0c86190-092f-4817-b3c6-708c4a341abf" providerId="ADAL" clId="{9D2F6DC3-DD09-4EF7-8CA8-0021A5DC5C93}" dt="2024-03-18T10:02:30.299" v="619" actId="47"/>
        <pc:sldMkLst>
          <pc:docMk/>
          <pc:sldMk cId="1908266675" sldId="272"/>
        </pc:sldMkLst>
      </pc:sldChg>
      <pc:sldChg chg="del">
        <pc:chgData name="Alena Klacková" userId="e0c86190-092f-4817-b3c6-708c4a341abf" providerId="ADAL" clId="{9D2F6DC3-DD09-4EF7-8CA8-0021A5DC5C93}" dt="2024-03-18T10:02:33" v="620" actId="47"/>
        <pc:sldMkLst>
          <pc:docMk/>
          <pc:sldMk cId="1999312712" sldId="273"/>
        </pc:sldMkLst>
      </pc:sldChg>
      <pc:sldChg chg="del">
        <pc:chgData name="Alena Klacková" userId="e0c86190-092f-4817-b3c6-708c4a341abf" providerId="ADAL" clId="{9D2F6DC3-DD09-4EF7-8CA8-0021A5DC5C93}" dt="2024-03-18T10:02:54.530" v="625" actId="47"/>
        <pc:sldMkLst>
          <pc:docMk/>
          <pc:sldMk cId="2109473903" sldId="274"/>
        </pc:sldMkLst>
      </pc:sldChg>
      <pc:sldChg chg="del">
        <pc:chgData name="Alena Klacková" userId="e0c86190-092f-4817-b3c6-708c4a341abf" providerId="ADAL" clId="{9D2F6DC3-DD09-4EF7-8CA8-0021A5DC5C93}" dt="2024-03-18T10:02:38.034" v="622" actId="47"/>
        <pc:sldMkLst>
          <pc:docMk/>
          <pc:sldMk cId="3778669964" sldId="275"/>
        </pc:sldMkLst>
      </pc:sldChg>
      <pc:sldChg chg="del">
        <pc:chgData name="Alena Klacková" userId="e0c86190-092f-4817-b3c6-708c4a341abf" providerId="ADAL" clId="{9D2F6DC3-DD09-4EF7-8CA8-0021A5DC5C93}" dt="2024-03-18T10:02:49.934" v="624" actId="47"/>
        <pc:sldMkLst>
          <pc:docMk/>
          <pc:sldMk cId="1029539747" sldId="276"/>
        </pc:sldMkLst>
      </pc:sldChg>
      <pc:sldChg chg="addSp delSp modSp mod">
        <pc:chgData name="Alena Klacková" userId="e0c86190-092f-4817-b3c6-708c4a341abf" providerId="ADAL" clId="{9D2F6DC3-DD09-4EF7-8CA8-0021A5DC5C93}" dt="2024-03-18T12:40:29.742" v="751" actId="1076"/>
        <pc:sldMkLst>
          <pc:docMk/>
          <pc:sldMk cId="3162093725" sldId="277"/>
        </pc:sldMkLst>
        <pc:spChg chg="mod">
          <ac:chgData name="Alena Klacková" userId="e0c86190-092f-4817-b3c6-708c4a341abf" providerId="ADAL" clId="{9D2F6DC3-DD09-4EF7-8CA8-0021A5DC5C93}" dt="2024-03-18T12:40:22.474" v="750" actId="1076"/>
          <ac:spMkLst>
            <pc:docMk/>
            <pc:sldMk cId="3162093725" sldId="277"/>
            <ac:spMk id="3" creationId="{F531186D-1679-96EE-DE91-F0329EBC5953}"/>
          </ac:spMkLst>
        </pc:spChg>
        <pc:spChg chg="mod">
          <ac:chgData name="Alena Klacková" userId="e0c86190-092f-4817-b3c6-708c4a341abf" providerId="ADAL" clId="{9D2F6DC3-DD09-4EF7-8CA8-0021A5DC5C93}" dt="2024-03-18T12:40:29.742" v="751" actId="1076"/>
          <ac:spMkLst>
            <pc:docMk/>
            <pc:sldMk cId="3162093725" sldId="277"/>
            <ac:spMk id="5" creationId="{D2C986A6-39D5-9EB6-C5CA-335AA09C9070}"/>
          </ac:spMkLst>
        </pc:spChg>
        <pc:spChg chg="add del mod">
          <ac:chgData name="Alena Klacková" userId="e0c86190-092f-4817-b3c6-708c4a341abf" providerId="ADAL" clId="{9D2F6DC3-DD09-4EF7-8CA8-0021A5DC5C93}" dt="2024-03-18T09:09:18.943" v="35"/>
          <ac:spMkLst>
            <pc:docMk/>
            <pc:sldMk cId="3162093725" sldId="277"/>
            <ac:spMk id="6" creationId="{5F0E23B9-2990-5750-E916-B8A59436C79B}"/>
          </ac:spMkLst>
        </pc:spChg>
      </pc:sldChg>
      <pc:sldChg chg="modSp mod">
        <pc:chgData name="Alena Klacková" userId="e0c86190-092f-4817-b3c6-708c4a341abf" providerId="ADAL" clId="{9D2F6DC3-DD09-4EF7-8CA8-0021A5DC5C93}" dt="2024-03-18T09:23:49.545" v="119" actId="1076"/>
        <pc:sldMkLst>
          <pc:docMk/>
          <pc:sldMk cId="635897733" sldId="278"/>
        </pc:sldMkLst>
        <pc:spChg chg="mod">
          <ac:chgData name="Alena Klacková" userId="e0c86190-092f-4817-b3c6-708c4a341abf" providerId="ADAL" clId="{9D2F6DC3-DD09-4EF7-8CA8-0021A5DC5C93}" dt="2024-03-18T09:23:49.545" v="119" actId="1076"/>
          <ac:spMkLst>
            <pc:docMk/>
            <pc:sldMk cId="635897733" sldId="278"/>
            <ac:spMk id="5" creationId="{04636B89-E4D5-9B79-7663-69F4AF1C3D30}"/>
          </ac:spMkLst>
        </pc:spChg>
      </pc:sldChg>
      <pc:sldChg chg="addSp delSp modSp mod">
        <pc:chgData name="Alena Klacková" userId="e0c86190-092f-4817-b3c6-708c4a341abf" providerId="ADAL" clId="{9D2F6DC3-DD09-4EF7-8CA8-0021A5DC5C93}" dt="2024-03-19T08:58:09.448" v="1408" actId="20577"/>
        <pc:sldMkLst>
          <pc:docMk/>
          <pc:sldMk cId="2555446026" sldId="279"/>
        </pc:sldMkLst>
        <pc:spChg chg="add del mod">
          <ac:chgData name="Alena Klacková" userId="e0c86190-092f-4817-b3c6-708c4a341abf" providerId="ADAL" clId="{9D2F6DC3-DD09-4EF7-8CA8-0021A5DC5C93}" dt="2024-03-18T09:24:01.696" v="120" actId="1076"/>
          <ac:spMkLst>
            <pc:docMk/>
            <pc:sldMk cId="2555446026" sldId="279"/>
            <ac:spMk id="3" creationId="{41708A65-8C33-1FAA-A6AA-BB9B39169E44}"/>
          </ac:spMkLst>
        </pc:spChg>
        <pc:spChg chg="add mod">
          <ac:chgData name="Alena Klacková" userId="e0c86190-092f-4817-b3c6-708c4a341abf" providerId="ADAL" clId="{9D2F6DC3-DD09-4EF7-8CA8-0021A5DC5C93}" dt="2024-03-19T08:58:09.448" v="1408" actId="20577"/>
          <ac:spMkLst>
            <pc:docMk/>
            <pc:sldMk cId="2555446026" sldId="279"/>
            <ac:spMk id="4" creationId="{979364FF-BFBC-269D-A61C-59B346441645}"/>
          </ac:spMkLst>
        </pc:spChg>
      </pc:sldChg>
      <pc:sldChg chg="addSp modSp mod">
        <pc:chgData name="Alena Klacková" userId="e0c86190-092f-4817-b3c6-708c4a341abf" providerId="ADAL" clId="{9D2F6DC3-DD09-4EF7-8CA8-0021A5DC5C93}" dt="2024-03-19T08:49:34.202" v="1406" actId="115"/>
        <pc:sldMkLst>
          <pc:docMk/>
          <pc:sldMk cId="3311289305" sldId="280"/>
        </pc:sldMkLst>
        <pc:spChg chg="add mod">
          <ac:chgData name="Alena Klacková" userId="e0c86190-092f-4817-b3c6-708c4a341abf" providerId="ADAL" clId="{9D2F6DC3-DD09-4EF7-8CA8-0021A5DC5C93}" dt="2024-03-19T08:49:34.202" v="1406" actId="115"/>
          <ac:spMkLst>
            <pc:docMk/>
            <pc:sldMk cId="3311289305" sldId="280"/>
            <ac:spMk id="3" creationId="{1572F7EE-3E93-5323-4D74-EE4890D151A0}"/>
          </ac:spMkLst>
        </pc:spChg>
      </pc:sldChg>
      <pc:sldChg chg="addSp modSp new mod">
        <pc:chgData name="Alena Klacková" userId="e0c86190-092f-4817-b3c6-708c4a341abf" providerId="ADAL" clId="{9D2F6DC3-DD09-4EF7-8CA8-0021A5DC5C93}" dt="2024-03-18T15:45:23.533" v="1194" actId="1076"/>
        <pc:sldMkLst>
          <pc:docMk/>
          <pc:sldMk cId="2852783885" sldId="281"/>
        </pc:sldMkLst>
        <pc:spChg chg="add mod">
          <ac:chgData name="Alena Klacková" userId="e0c86190-092f-4817-b3c6-708c4a341abf" providerId="ADAL" clId="{9D2F6DC3-DD09-4EF7-8CA8-0021A5DC5C93}" dt="2024-03-18T15:45:23.533" v="1194" actId="1076"/>
          <ac:spMkLst>
            <pc:docMk/>
            <pc:sldMk cId="2852783885" sldId="281"/>
            <ac:spMk id="3" creationId="{7B109CB6-2CE1-27B5-23B3-DBE45D928F42}"/>
          </ac:spMkLst>
        </pc:spChg>
        <pc:spChg chg="add mod">
          <ac:chgData name="Alena Klacková" userId="e0c86190-092f-4817-b3c6-708c4a341abf" providerId="ADAL" clId="{9D2F6DC3-DD09-4EF7-8CA8-0021A5DC5C93}" dt="2024-03-18T09:58:16.981" v="512" actId="20577"/>
          <ac:spMkLst>
            <pc:docMk/>
            <pc:sldMk cId="2852783885" sldId="281"/>
            <ac:spMk id="4" creationId="{B7677791-E0B3-319B-EF58-F328D2DA347B}"/>
          </ac:spMkLst>
        </pc:spChg>
      </pc:sldChg>
      <pc:sldChg chg="addSp delSp modSp new mod ord">
        <pc:chgData name="Alena Klacková" userId="e0c86190-092f-4817-b3c6-708c4a341abf" providerId="ADAL" clId="{9D2F6DC3-DD09-4EF7-8CA8-0021A5DC5C93}" dt="2024-03-18T10:22:53.436" v="677" actId="1076"/>
        <pc:sldMkLst>
          <pc:docMk/>
          <pc:sldMk cId="2015070538" sldId="282"/>
        </pc:sldMkLst>
        <pc:picChg chg="add del mod">
          <ac:chgData name="Alena Klacková" userId="e0c86190-092f-4817-b3c6-708c4a341abf" providerId="ADAL" clId="{9D2F6DC3-DD09-4EF7-8CA8-0021A5DC5C93}" dt="2024-03-18T10:22:31.115" v="670" actId="478"/>
          <ac:picMkLst>
            <pc:docMk/>
            <pc:sldMk cId="2015070538" sldId="282"/>
            <ac:picMk id="3" creationId="{84AA032D-0C00-4932-40AC-E1622FB5F793}"/>
          </ac:picMkLst>
        </pc:picChg>
        <pc:picChg chg="add mod">
          <ac:chgData name="Alena Klacková" userId="e0c86190-092f-4817-b3c6-708c4a341abf" providerId="ADAL" clId="{9D2F6DC3-DD09-4EF7-8CA8-0021A5DC5C93}" dt="2024-03-18T10:22:53.436" v="677" actId="1076"/>
          <ac:picMkLst>
            <pc:docMk/>
            <pc:sldMk cId="2015070538" sldId="282"/>
            <ac:picMk id="5" creationId="{B016F465-D129-23C4-3098-DB26E2F099C4}"/>
          </ac:picMkLst>
        </pc:picChg>
      </pc:sldChg>
      <pc:sldChg chg="addSp delSp modSp new mod">
        <pc:chgData name="Alena Klacková" userId="e0c86190-092f-4817-b3c6-708c4a341abf" providerId="ADAL" clId="{9D2F6DC3-DD09-4EF7-8CA8-0021A5DC5C93}" dt="2024-03-18T10:19:40.779" v="660" actId="1076"/>
        <pc:sldMkLst>
          <pc:docMk/>
          <pc:sldMk cId="1834611978" sldId="283"/>
        </pc:sldMkLst>
        <pc:spChg chg="add mod">
          <ac:chgData name="Alena Klacková" userId="e0c86190-092f-4817-b3c6-708c4a341abf" providerId="ADAL" clId="{9D2F6DC3-DD09-4EF7-8CA8-0021A5DC5C93}" dt="2024-03-18T10:19:40.779" v="660" actId="1076"/>
          <ac:spMkLst>
            <pc:docMk/>
            <pc:sldMk cId="1834611978" sldId="283"/>
            <ac:spMk id="6" creationId="{73BD0F75-497F-E972-88AD-6323E8AAFE01}"/>
          </ac:spMkLst>
        </pc:spChg>
        <pc:picChg chg="add del mod">
          <ac:chgData name="Alena Klacková" userId="e0c86190-092f-4817-b3c6-708c4a341abf" providerId="ADAL" clId="{9D2F6DC3-DD09-4EF7-8CA8-0021A5DC5C93}" dt="2024-03-18T10:18:20.529" v="648" actId="478"/>
          <ac:picMkLst>
            <pc:docMk/>
            <pc:sldMk cId="1834611978" sldId="283"/>
            <ac:picMk id="3" creationId="{EFB412F9-2826-5DF6-6501-301A5BF1518D}"/>
          </ac:picMkLst>
        </pc:picChg>
        <pc:picChg chg="add mod">
          <ac:chgData name="Alena Klacková" userId="e0c86190-092f-4817-b3c6-708c4a341abf" providerId="ADAL" clId="{9D2F6DC3-DD09-4EF7-8CA8-0021A5DC5C93}" dt="2024-03-18T10:19:34.881" v="659" actId="1076"/>
          <ac:picMkLst>
            <pc:docMk/>
            <pc:sldMk cId="1834611978" sldId="283"/>
            <ac:picMk id="5" creationId="{9971054A-9B75-FBDA-C992-6E59B39873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5C18-58BC-479E-818D-F079FF8621DD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BDEB-1AFF-4D57-908B-690C7406D5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BDEB-1AFF-4D57-908B-690C7406D5C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14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8BDEB-1AFF-4D57-908B-690C7406D5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92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7D958-6D8E-D28B-ABE2-85611B62D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F8B869-6326-37B3-06D4-AC59224B3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DA99C7-4B00-A234-FCF3-F79E896B4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2B5FE-0BA6-A3D1-F187-7E758CB7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7880F8-A64E-87B7-132E-2219DDD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201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AA83E-6560-525C-ABD9-E9DF411E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CAEE9C-4705-2E3D-0E09-231FFA7EC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BFEE6C-3C2F-E8A1-12A4-F4665DB8E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D6FA38-20B3-1836-7A1A-1A6EBF6F6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2DF516-523A-2ED0-3880-CD497FEB4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250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AD9FB28-B776-19D3-B21A-34998C3D0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B11930-B3C6-F6E8-14F4-46AE99C5F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86486-9038-2889-2844-295670B0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4FA7F-E111-4163-7CDD-7B392880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669BF-D67B-4BE8-93ED-04FC9D764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51B63-CD3A-9C82-F7DC-35670E3FC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756166-582E-624D-AEE6-33CD69BC1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E3E229-4355-8959-D51D-579E58B2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A8005A-D629-DD1E-79DF-698638B7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DB8752-00CE-934F-C2AB-E576AF32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78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212B02-5A88-04AC-1F92-6F49CA87E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18E1753-3884-1B43-83D7-10D8BE3F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7F7ABF-BDFB-0D80-1F55-9010D28A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5CE24F-69BD-4D02-C4C8-19C898F2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F17C68-2BB5-BC00-E120-28CC904D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31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468D8-AC36-4F36-BB3D-8173E3A3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8285F9-8C94-C6DD-3833-70E88F7A6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866E63-3564-278B-5124-BC87007FA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BA0692-DF3A-038C-118D-5648E32C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EEAA02-9645-E433-19DB-F7FEA288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81F8FD-00D7-BB33-41AF-8FF54AB42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60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5408A-4111-4483-BECE-EFA2AE8D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A00020-5A66-EE22-C8F3-A1F5F7FB7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75C2E6B-7780-59E5-1BA0-92D94F9FA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274D68E-B7E9-B10B-BC84-CE6F7164A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36EEA3-4290-DCEB-041B-5C553E0D4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619D38C-1ECF-098B-3585-7B12C09D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0E52F41-2CD2-D9C2-5E8F-8FB46D35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7AF7EA-9427-74C6-F5C1-B1BFA966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A48B4-3AF1-7D24-2A74-11C180189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2E8BF15-9927-1B5A-481E-B36CECA7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71DEDFC-66E3-341C-0FC2-6A7124FB7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0397EE-B4A5-B3CE-091D-12066FE35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6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9CCD611-52B9-F8AE-DDE1-A00C1FBE9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7E80D93-498F-94EF-5163-99B26A65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036FCE9-CF7D-3B6F-DD81-AF533ECF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966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52C6A-287E-7B27-05D1-D80BF100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D6B6D-BC29-FD93-B974-4EC5DB1E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D98985-090C-60C4-25BA-585B820CB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8B1560-3D20-BA3A-BBE9-B03A2BD13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578D805-FD0D-FA53-4A6D-1B79E25F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AED0FC-C098-04D8-8444-7B8C5B46D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DA048-2BC2-D2D2-8D19-2905BF9E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621873D-3836-C568-E569-03350FDAE7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44AFAF-8F9E-AFC3-D402-639AD15F2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DB638A-74A6-2196-6FD8-97CD0010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C46367-1782-8AA4-E3B4-BF95E1790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657A3B-7EE5-642C-06BF-0DA39BCC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03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D78CFC7-89D0-C49B-B0CF-CB3FF393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42731A-E0F3-9254-8048-8E2F217D8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D1D759-D5BA-2348-9EA7-C8A379202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278C-A17B-4CC6-A907-9A89F69AC9AE}" type="datetimeFigureOut">
              <a:rPr lang="cs-CZ" smtClean="0"/>
              <a:t>16.03.2024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F05340-B7C9-A8DF-2EAC-A494FF7B8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075C47-5BC2-86ED-626D-D07559FBC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6610-7DFD-4D25-BD77-E9A872FEAA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53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zelenausporam.cz/nzu-ligh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32A97A-3174-9919-7086-560BD15B9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7581" y="1508761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Nová zelená úsporám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light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DEA1A6-D79A-A0A6-6854-C44A8F80B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97581" y="2980254"/>
            <a:ext cx="10515600" cy="3355295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b="1" dirty="0"/>
              <a:t>Ing. Alena Klacková</a:t>
            </a:r>
          </a:p>
          <a:p>
            <a:pPr marL="0" indent="0" algn="ctr">
              <a:buNone/>
            </a:pPr>
            <a:r>
              <a:rPr lang="cs-CZ" sz="2400" i="1" dirty="0"/>
              <a:t>manažerka MAS Brána do Českého ráje , </a:t>
            </a:r>
            <a:r>
              <a:rPr lang="cs-CZ" sz="2400" i="1" dirty="0" err="1"/>
              <a:t>z.s</a:t>
            </a:r>
            <a:r>
              <a:rPr lang="cs-CZ" sz="2400" i="1" dirty="0"/>
              <a:t>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Krajský úřad Královéhradeckého kraje, 20.3.2024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4" name="image01.png">
            <a:extLst>
              <a:ext uri="{FF2B5EF4-FFF2-40B4-BE49-F238E27FC236}">
                <a16:creationId xmlns:a16="http://schemas.microsoft.com/office/drawing/2014/main" id="{DD1E6312-BB16-6D76-044E-61DA3FB4EF9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27865" y="313510"/>
            <a:ext cx="2359026" cy="1175656"/>
          </a:xfrm>
          <a:prstGeom prst="rect">
            <a:avLst/>
          </a:prstGeom>
          <a:ln/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8D8EBEF-8B61-53B8-F9AA-527B32FE79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117" y="270691"/>
            <a:ext cx="2115018" cy="1491088"/>
          </a:xfrm>
          <a:prstGeom prst="rect">
            <a:avLst/>
          </a:prstGeom>
        </p:spPr>
      </p:pic>
      <p:pic>
        <p:nvPicPr>
          <p:cNvPr id="5" name="Zástupný symbol pro obrázek 6">
            <a:extLst>
              <a:ext uri="{FF2B5EF4-FFF2-40B4-BE49-F238E27FC236}">
                <a16:creationId xmlns:a16="http://schemas.microsoft.com/office/drawing/2014/main" id="{4F7E71D6-E90F-81C7-D9C4-EA4DABA323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94" t="-847" r="7438" b="847"/>
          <a:stretch/>
        </p:blipFill>
        <p:spPr>
          <a:xfrm>
            <a:off x="9175024" y="1489166"/>
            <a:ext cx="2496278" cy="514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elektronika, snímek obrazovky, software&#10;&#10;Popis byl vytvořen automaticky">
            <a:extLst>
              <a:ext uri="{FF2B5EF4-FFF2-40B4-BE49-F238E27FC236}">
                <a16:creationId xmlns:a16="http://schemas.microsoft.com/office/drawing/2014/main" id="{B016F465-D129-23C4-3098-DB26E2F09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716280"/>
            <a:ext cx="11512943" cy="592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956CA9-E7F6-43C1-E7CC-82AFEA9D2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12177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Děkuji za pozornost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9C54286-58FF-F6E7-9205-30D731276ED1}"/>
              </a:ext>
            </a:extLst>
          </p:cNvPr>
          <p:cNvSpPr txBox="1"/>
          <p:nvPr/>
        </p:nvSpPr>
        <p:spPr>
          <a:xfrm>
            <a:off x="617220" y="3239870"/>
            <a:ext cx="10957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accent6">
                    <a:lumMod val="75000"/>
                  </a:schemeClr>
                </a:solidFill>
              </a:rPr>
              <a:t>Ing. Alena Klacková</a:t>
            </a:r>
          </a:p>
          <a:p>
            <a:pPr algn="ctr"/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MAS Brána do Českého ráje, z.s.</a:t>
            </a:r>
            <a:br>
              <a:rPr lang="cs-CZ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poradce NZÚ </a:t>
            </a:r>
            <a:r>
              <a:rPr lang="cs-CZ" sz="2800" dirty="0" err="1">
                <a:solidFill>
                  <a:schemeClr val="accent6">
                    <a:lumMod val="75000"/>
                  </a:schemeClr>
                </a:solidFill>
              </a:rPr>
              <a:t>light</a:t>
            </a:r>
            <a:endParaRPr lang="cs-CZ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9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531186D-1679-96EE-DE91-F0329EBC5953}"/>
              </a:ext>
            </a:extLst>
          </p:cNvPr>
          <p:cNvSpPr txBox="1"/>
          <p:nvPr/>
        </p:nvSpPr>
        <p:spPr>
          <a:xfrm>
            <a:off x="355147" y="530927"/>
            <a:ext cx="117010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6666"/>
                </a:solidFill>
              </a:rPr>
              <a:t>Podpora NZÚ </a:t>
            </a:r>
            <a:r>
              <a:rPr lang="cs-CZ" sz="2800" b="1" dirty="0" err="1">
                <a:solidFill>
                  <a:srgbClr val="006666"/>
                </a:solidFill>
              </a:rPr>
              <a:t>light</a:t>
            </a:r>
            <a:r>
              <a:rPr lang="cs-CZ" sz="2800" b="1" dirty="0">
                <a:solidFill>
                  <a:srgbClr val="006666"/>
                </a:solidFill>
              </a:rPr>
              <a:t> se týká</a:t>
            </a:r>
          </a:p>
          <a:p>
            <a:r>
              <a:rPr lang="cs-CZ" sz="2000" b="1" dirty="0">
                <a:solidFill>
                  <a:srgbClr val="006666"/>
                </a:solidFill>
              </a:rPr>
              <a:t>Vlastníků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006666"/>
                </a:solidFill>
              </a:rPr>
              <a:t>rodinného domu  </a:t>
            </a:r>
            <a:r>
              <a:rPr lang="pl-PL" sz="2000" dirty="0">
                <a:solidFill>
                  <a:srgbClr val="006666"/>
                </a:solidFill>
              </a:rPr>
              <a:t>nebo </a:t>
            </a:r>
            <a:r>
              <a:rPr lang="cs-CZ" sz="2000" dirty="0">
                <a:solidFill>
                  <a:srgbClr val="006666"/>
                </a:solidFill>
              </a:rPr>
              <a:t>trvale obývaného </a:t>
            </a:r>
            <a:r>
              <a:rPr lang="cs-CZ" sz="2000" b="1" dirty="0">
                <a:solidFill>
                  <a:srgbClr val="006666"/>
                </a:solidFill>
              </a:rPr>
              <a:t>rekreačního objektu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6666"/>
                </a:solidFill>
              </a:rPr>
              <a:t>bytu v bytovém domě </a:t>
            </a:r>
            <a:r>
              <a:rPr lang="cs-CZ" sz="2000" dirty="0">
                <a:solidFill>
                  <a:srgbClr val="006666"/>
                </a:solidFill>
              </a:rPr>
              <a:t>nebo </a:t>
            </a:r>
            <a:r>
              <a:rPr lang="cs-CZ" sz="2000" b="1" dirty="0">
                <a:solidFill>
                  <a:srgbClr val="006666"/>
                </a:solidFill>
              </a:rPr>
              <a:t>spoluvlastnického podílu </a:t>
            </a:r>
            <a:r>
              <a:rPr lang="cs-CZ" sz="2000" dirty="0">
                <a:solidFill>
                  <a:srgbClr val="006666"/>
                </a:solidFill>
              </a:rPr>
              <a:t>na bytovém domě s právem užívat posuzovaný byt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6666"/>
                </a:solidFill>
              </a:rPr>
              <a:t>členy bytového družstva </a:t>
            </a:r>
            <a:r>
              <a:rPr lang="cs-CZ" sz="2000" dirty="0">
                <a:solidFill>
                  <a:srgbClr val="006666"/>
                </a:solidFill>
              </a:rPr>
              <a:t>s právem užívání posuzovaného bytu v bytovém domě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2C986A6-39D5-9EB6-C5CA-335AA09C9070}"/>
              </a:ext>
            </a:extLst>
          </p:cNvPr>
          <p:cNvSpPr txBox="1"/>
          <p:nvPr/>
        </p:nvSpPr>
        <p:spPr>
          <a:xfrm>
            <a:off x="355147" y="2569122"/>
            <a:ext cx="11502236" cy="400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6666"/>
                </a:solidFill>
              </a:rPr>
              <a:t>Podmínky: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006666"/>
                </a:solidFill>
              </a:rPr>
              <a:t>žadatel domu a mít v domě </a:t>
            </a:r>
            <a:r>
              <a:rPr lang="cs-CZ" sz="2000" b="1" dirty="0">
                <a:solidFill>
                  <a:srgbClr val="006666"/>
                </a:solidFill>
              </a:rPr>
              <a:t>trvalý pobyt před 12. 9. 2022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006666"/>
                </a:solidFill>
              </a:rPr>
              <a:t>žadatel i všichni členové musí být (spolu)vlastník domácnosti pobírají ke dni podání žádosti </a:t>
            </a:r>
            <a:r>
              <a:rPr lang="cs-CZ" sz="2000" b="1" dirty="0">
                <a:solidFill>
                  <a:srgbClr val="006666"/>
                </a:solidFill>
              </a:rPr>
              <a:t>starobní důchod </a:t>
            </a:r>
            <a:r>
              <a:rPr lang="cs-CZ" sz="2000" dirty="0">
                <a:solidFill>
                  <a:srgbClr val="006666"/>
                </a:solidFill>
              </a:rPr>
              <a:t>nebo </a:t>
            </a:r>
            <a:r>
              <a:rPr lang="cs-CZ" sz="2000" b="1" dirty="0">
                <a:solidFill>
                  <a:srgbClr val="006666"/>
                </a:solidFill>
              </a:rPr>
              <a:t>invalidní důchod 3. stupně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000" b="1" dirty="0">
                <a:solidFill>
                  <a:srgbClr val="006666"/>
                </a:solidFill>
              </a:rPr>
              <a:t>NEBO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006666"/>
                </a:solidFill>
              </a:rPr>
              <a:t>žadatel kdykoli v období mezi 12. 9. 2022 a dnem podání žádosti o dotaci </a:t>
            </a:r>
            <a:r>
              <a:rPr lang="cs-CZ" sz="2000" b="1" dirty="0">
                <a:solidFill>
                  <a:srgbClr val="006666"/>
                </a:solidFill>
              </a:rPr>
              <a:t>pobíral příspěvek na bydlení </a:t>
            </a:r>
            <a:r>
              <a:rPr lang="cs-CZ" sz="2000" dirty="0">
                <a:solidFill>
                  <a:srgbClr val="006666"/>
                </a:solidFill>
              </a:rPr>
              <a:t>(není nutné, aby jej pobíral po celou dobu)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006666"/>
                </a:solidFill>
              </a:rPr>
              <a:t>v období mezi 12. 9. 2022 a dnem podání žádosti o dotaci některý ze členů domácnosti </a:t>
            </a:r>
            <a:r>
              <a:rPr lang="cs-CZ" sz="2000" b="1" dirty="0">
                <a:solidFill>
                  <a:srgbClr val="006666"/>
                </a:solidFill>
              </a:rPr>
              <a:t>pobíral přídavek na dítě žijící ve společné domácnosti </a:t>
            </a:r>
            <a:r>
              <a:rPr lang="cs-CZ" sz="2000" dirty="0">
                <a:solidFill>
                  <a:srgbClr val="006666"/>
                </a:solidFill>
              </a:rPr>
              <a:t>žadatele</a:t>
            </a:r>
          </a:p>
        </p:txBody>
      </p:sp>
    </p:spTree>
    <p:extLst>
      <p:ext uri="{BB962C8B-B14F-4D97-AF65-F5344CB8AC3E}">
        <p14:creationId xmlns:p14="http://schemas.microsoft.com/office/powerpoint/2010/main" val="316209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45E974C-BC49-9E67-7D5D-FEEB8E733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20601" r="4208" b="22000"/>
          <a:stretch/>
        </p:blipFill>
        <p:spPr>
          <a:xfrm>
            <a:off x="495029" y="741287"/>
            <a:ext cx="10510428" cy="433384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D47D374-3717-652F-4F91-4771966D2CA0}"/>
              </a:ext>
            </a:extLst>
          </p:cNvPr>
          <p:cNvSpPr txBox="1"/>
          <p:nvPr/>
        </p:nvSpPr>
        <p:spPr>
          <a:xfrm>
            <a:off x="744754" y="156512"/>
            <a:ext cx="1026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6">
                    <a:lumMod val="75000"/>
                  </a:schemeClr>
                </a:solidFill>
              </a:rPr>
              <a:t>Co se podporuje v rámci NZÚ </a:t>
            </a:r>
            <a:r>
              <a:rPr lang="cs-CZ" sz="3200" b="1" dirty="0" err="1">
                <a:solidFill>
                  <a:schemeClr val="accent6">
                    <a:lumMod val="75000"/>
                  </a:schemeClr>
                </a:solidFill>
              </a:rPr>
              <a:t>light</a:t>
            </a:r>
            <a:endParaRPr lang="cs-CZ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636B89-E4D5-9B79-7663-69F4AF1C3D30}"/>
              </a:ext>
            </a:extLst>
          </p:cNvPr>
          <p:cNvSpPr txBox="1"/>
          <p:nvPr/>
        </p:nvSpPr>
        <p:spPr>
          <a:xfrm>
            <a:off x="62133" y="5490387"/>
            <a:ext cx="11625943" cy="125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U bytových domů </a:t>
            </a:r>
            <a:r>
              <a:rPr lang="cs-CZ" sz="2000" b="1" u="sng" dirty="0">
                <a:solidFill>
                  <a:srgbClr val="006666"/>
                </a:solidFill>
              </a:rPr>
              <a:t>pouze výměna oken nebo vchodových dveří do exteriéru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Výměna stavebních otvorů v bytových domech, kdy 75% bytů má již okna vyměněna s izolačním zasklením (min. 2-sklo)</a:t>
            </a:r>
          </a:p>
        </p:txBody>
      </p:sp>
    </p:spTree>
    <p:extLst>
      <p:ext uri="{BB962C8B-B14F-4D97-AF65-F5344CB8AC3E}">
        <p14:creationId xmlns:p14="http://schemas.microsoft.com/office/powerpoint/2010/main" val="63589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1708A65-8C33-1FAA-A6AA-BB9B39169E44}"/>
              </a:ext>
            </a:extLst>
          </p:cNvPr>
          <p:cNvSpPr txBox="1"/>
          <p:nvPr/>
        </p:nvSpPr>
        <p:spPr>
          <a:xfrm>
            <a:off x="1350998" y="404008"/>
            <a:ext cx="7566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Závazné Pokyny pro žadatele a Příjemce NZÚ </a:t>
            </a:r>
            <a:r>
              <a:rPr lang="cs-CZ" sz="1800" b="1" kern="0" cap="all" dirty="0" err="1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light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79364FF-BFBC-269D-A61C-59B346441645}"/>
              </a:ext>
            </a:extLst>
          </p:cNvPr>
          <p:cNvSpPr txBox="1"/>
          <p:nvPr/>
        </p:nvSpPr>
        <p:spPr>
          <a:xfrm>
            <a:off x="359201" y="1062900"/>
            <a:ext cx="10684565" cy="617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Okna a dveře - </a:t>
            </a:r>
            <a:r>
              <a:rPr lang="cs-CZ" sz="2000" b="1">
                <a:solidFill>
                  <a:srgbClr val="006666"/>
                </a:solidFill>
              </a:rPr>
              <a:t>bude provedeno </a:t>
            </a:r>
            <a:r>
              <a:rPr lang="cs-CZ" sz="2000" b="1" dirty="0">
                <a:solidFill>
                  <a:srgbClr val="006666"/>
                </a:solidFill>
              </a:rPr>
              <a:t>v souladu s ČSN 74 6077 Okna a vnější dveře – Požadavky na zabudování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Okna – s izolačním 3-sklem a </a:t>
            </a:r>
            <a:r>
              <a:rPr lang="cs-CZ" sz="2000" b="1" dirty="0" err="1">
                <a:solidFill>
                  <a:srgbClr val="006666"/>
                </a:solidFill>
              </a:rPr>
              <a:t>tl</a:t>
            </a:r>
            <a:r>
              <a:rPr lang="cs-CZ" sz="2000" b="1" dirty="0">
                <a:solidFill>
                  <a:srgbClr val="006666"/>
                </a:solidFill>
              </a:rPr>
              <a:t>. rámu 80 mm nebo </a:t>
            </a:r>
            <a:r>
              <a:rPr lang="cs-CZ" sz="2000" b="1" dirty="0" err="1">
                <a:solidFill>
                  <a:srgbClr val="006666"/>
                </a:solidFill>
              </a:rPr>
              <a:t>Uw</a:t>
            </a:r>
            <a:r>
              <a:rPr lang="cs-CZ" sz="2000" b="1" dirty="0">
                <a:solidFill>
                  <a:srgbClr val="006666"/>
                </a:solidFill>
              </a:rPr>
              <a:t> ≤ 0,9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Dveře – tepelně-izolační výplň a zasklení min. 2-sklo nebo </a:t>
            </a:r>
            <a:r>
              <a:rPr lang="cs-CZ" sz="2000" b="1" dirty="0" err="1">
                <a:solidFill>
                  <a:srgbClr val="006666"/>
                </a:solidFill>
              </a:rPr>
              <a:t>Ud</a:t>
            </a:r>
            <a:r>
              <a:rPr lang="cs-CZ" sz="2000" b="1" dirty="0">
                <a:solidFill>
                  <a:srgbClr val="006666"/>
                </a:solidFill>
              </a:rPr>
              <a:t> ≤1,2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Zateplení – přepočet </a:t>
            </a:r>
            <a:r>
              <a:rPr lang="cs-CZ" sz="2000" b="1" dirty="0" err="1">
                <a:solidFill>
                  <a:srgbClr val="006666"/>
                </a:solidFill>
              </a:rPr>
              <a:t>tl</a:t>
            </a:r>
            <a:r>
              <a:rPr lang="cs-CZ" sz="2000" b="1" dirty="0">
                <a:solidFill>
                  <a:srgbClr val="006666"/>
                </a:solidFill>
              </a:rPr>
              <a:t>. izolace přes R – započítává se i stávající izolace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20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Instalace obnovitelných zdrojů (solární termický nebo solární fotovoltaický ohřev vody)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b="1" dirty="0">
                <a:solidFill>
                  <a:srgbClr val="006666"/>
                </a:solidFill>
              </a:rPr>
              <a:t>Vyloučena podpora </a:t>
            </a:r>
            <a:r>
              <a:rPr lang="cs-CZ" sz="2000" dirty="0">
                <a:solidFill>
                  <a:srgbClr val="006666"/>
                </a:solidFill>
              </a:rPr>
              <a:t>na ohřev vody, pokud již žadatel žádal na TČ s ohřevem vody nebo solární systém na ohřev vody nebo fotovoltaický systém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006666"/>
                </a:solidFill>
              </a:rPr>
              <a:t>Vyráběná energie musí primárně sloužit k ohřevu vody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000" dirty="0">
                <a:solidFill>
                  <a:srgbClr val="006666"/>
                </a:solidFill>
              </a:rPr>
              <a:t>instalace OZE – dodavatel s oprávněním dle § 10d zákona č. 406/2000 Sb., o hospodaření energií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cs-CZ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cs-CZ" sz="1800" b="1" dirty="0">
              <a:solidFill>
                <a:srgbClr val="006666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544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572F7EE-3E93-5323-4D74-EE4890D151A0}"/>
              </a:ext>
            </a:extLst>
          </p:cNvPr>
          <p:cNvSpPr txBox="1"/>
          <p:nvPr/>
        </p:nvSpPr>
        <p:spPr>
          <a:xfrm>
            <a:off x="833570" y="963376"/>
            <a:ext cx="10032550" cy="4879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b="1" dirty="0">
                <a:solidFill>
                  <a:srgbClr val="FF0000"/>
                </a:solidFill>
              </a:rPr>
              <a:t>Peníze se vyplácejí  předem </a:t>
            </a:r>
            <a:r>
              <a:rPr lang="cs-CZ" sz="2400" dirty="0">
                <a:solidFill>
                  <a:srgbClr val="006666"/>
                </a:solidFill>
              </a:rPr>
              <a:t>ve formě zálohy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b="1" dirty="0">
                <a:solidFill>
                  <a:srgbClr val="006666"/>
                </a:solidFill>
              </a:rPr>
              <a:t>od schválení dotace (obdržení Rozhodnutí ministra) – 1 rok na realizaci  - lze prodloužit o půl roku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b="1" dirty="0">
                <a:solidFill>
                  <a:srgbClr val="006666"/>
                </a:solidFill>
              </a:rPr>
              <a:t>BD – maximálně 150 000 Kč (</a:t>
            </a:r>
            <a:r>
              <a:rPr lang="cs-CZ" sz="2400" dirty="0">
                <a:solidFill>
                  <a:srgbClr val="006666"/>
                </a:solidFill>
              </a:rPr>
              <a:t>nelze opakovaně)</a:t>
            </a:r>
            <a:endParaRPr lang="cs-CZ" sz="24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b="1" dirty="0">
                <a:solidFill>
                  <a:srgbClr val="006666"/>
                </a:solidFill>
              </a:rPr>
              <a:t>RD - maximálně 240 000 Kč</a:t>
            </a:r>
            <a:r>
              <a:rPr lang="cs-CZ" sz="2400" dirty="0">
                <a:solidFill>
                  <a:srgbClr val="006666"/>
                </a:solidFill>
              </a:rPr>
              <a:t> (nelze opakovaně)</a:t>
            </a:r>
            <a:br>
              <a:rPr lang="cs-CZ" sz="2400" dirty="0">
                <a:solidFill>
                  <a:srgbClr val="006666"/>
                </a:solidFill>
              </a:rPr>
            </a:br>
            <a:r>
              <a:rPr lang="cs-CZ" sz="2400" b="1" dirty="0">
                <a:solidFill>
                  <a:srgbClr val="006666"/>
                </a:solidFill>
              </a:rPr>
              <a:t>Zateplení: 150 000 Kč      OZE: 90 000 Kč</a:t>
            </a:r>
            <a:br>
              <a:rPr lang="cs-CZ" sz="2400" b="1" dirty="0">
                <a:solidFill>
                  <a:srgbClr val="006666"/>
                </a:solidFill>
              </a:rPr>
            </a:br>
            <a:endParaRPr lang="cs-CZ" sz="24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b="1" u="sng" dirty="0">
                <a:solidFill>
                  <a:srgbClr val="006666"/>
                </a:solidFill>
              </a:rPr>
              <a:t>Poradenství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400" b="1" dirty="0">
                <a:solidFill>
                  <a:srgbClr val="006666"/>
                </a:solidFill>
              </a:rPr>
              <a:t>Bezplatná služba – registrovaní poradci (průkaz poradce)</a:t>
            </a:r>
            <a:br>
              <a:rPr lang="cs-CZ" sz="2400" b="1" dirty="0">
                <a:solidFill>
                  <a:srgbClr val="006666"/>
                </a:solidFill>
              </a:rPr>
            </a:br>
            <a:r>
              <a:rPr lang="cs-CZ" sz="2400" b="1" dirty="0" err="1">
                <a:solidFill>
                  <a:srgbClr val="006666"/>
                </a:solidFill>
              </a:rPr>
              <a:t>MASky</a:t>
            </a:r>
            <a:r>
              <a:rPr lang="cs-CZ" sz="2400" b="1" dirty="0">
                <a:solidFill>
                  <a:srgbClr val="006666"/>
                </a:solidFill>
              </a:rPr>
              <a:t>, </a:t>
            </a:r>
            <a:r>
              <a:rPr lang="cs-CZ" sz="2400" b="1" dirty="0" err="1">
                <a:solidFill>
                  <a:srgbClr val="006666"/>
                </a:solidFill>
              </a:rPr>
              <a:t>EKISy</a:t>
            </a:r>
            <a:r>
              <a:rPr lang="cs-CZ" sz="2400" b="1" dirty="0">
                <a:solidFill>
                  <a:srgbClr val="0066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28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B109CB6-2CE1-27B5-23B3-DBE45D928F42}"/>
              </a:ext>
            </a:extLst>
          </p:cNvPr>
          <p:cNvSpPr txBox="1"/>
          <p:nvPr/>
        </p:nvSpPr>
        <p:spPr>
          <a:xfrm>
            <a:off x="568316" y="821620"/>
            <a:ext cx="10532962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000" b="1" dirty="0">
                <a:solidFill>
                  <a:srgbClr val="FF0000"/>
                </a:solidFill>
              </a:rPr>
              <a:t>Elektronická žádost v AIS SFŽP </a:t>
            </a:r>
            <a:r>
              <a:rPr lang="cs-CZ" sz="2000" b="1" dirty="0">
                <a:solidFill>
                  <a:srgbClr val="006666"/>
                </a:solidFill>
              </a:rPr>
              <a:t>– žadatel se přihlašuje přes  - IDENTITU OBČANA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000" b="1" dirty="0">
                <a:solidFill>
                  <a:srgbClr val="006666"/>
                </a:solidFill>
              </a:rPr>
              <a:t>                                                                                              nebo    BANKOVNÍ  IDENTITU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000" b="1" u="sng" dirty="0">
                <a:solidFill>
                  <a:srgbClr val="006666"/>
                </a:solidFill>
              </a:rPr>
              <a:t>PŘÍLOHY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000" b="1" u="sng" dirty="0">
                <a:solidFill>
                  <a:srgbClr val="006666"/>
                </a:solidFill>
              </a:rPr>
              <a:t>Při podání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6666"/>
                </a:solidFill>
              </a:rPr>
              <a:t>Odborný  posudek + Záznam o návštěvě</a:t>
            </a:r>
            <a:r>
              <a:rPr lang="cs-CZ" sz="2000" dirty="0">
                <a:solidFill>
                  <a:srgbClr val="006666"/>
                </a:solidFill>
              </a:rPr>
              <a:t>   - MAS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6666"/>
                </a:solidFill>
              </a:rPr>
              <a:t>fotodokumentace stávajícího stavu - MAS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Doklad prokazující čerpání důchodu </a:t>
            </a:r>
            <a:r>
              <a:rPr lang="cs-CZ" sz="2000" dirty="0">
                <a:solidFill>
                  <a:srgbClr val="006666"/>
                </a:solidFill>
              </a:rPr>
              <a:t>/příspěvku na bydlení/ příspěvku na dítě- žadatel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FF0000"/>
                </a:solidFill>
              </a:rPr>
              <a:t>Doklad o vlastnictví účtu žadatele </a:t>
            </a:r>
            <a:r>
              <a:rPr lang="cs-CZ" sz="2000" dirty="0">
                <a:solidFill>
                  <a:srgbClr val="006666"/>
                </a:solidFill>
              </a:rPr>
              <a:t>- žadatel</a:t>
            </a:r>
          </a:p>
          <a:p>
            <a:pPr>
              <a:spcBef>
                <a:spcPts val="1200"/>
              </a:spcBef>
            </a:pPr>
            <a:r>
              <a:rPr lang="cs-CZ" sz="2000" b="1" u="sng" dirty="0">
                <a:solidFill>
                  <a:srgbClr val="006666"/>
                </a:solidFill>
              </a:rPr>
              <a:t>Po realizaci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6666"/>
                </a:solidFill>
              </a:rPr>
              <a:t>Zpráva o provedení </a:t>
            </a:r>
            <a:r>
              <a:rPr lang="cs-CZ" sz="2000" dirty="0">
                <a:solidFill>
                  <a:srgbClr val="006666"/>
                </a:solidFill>
              </a:rPr>
              <a:t>opatření – MAS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6666"/>
                </a:solidFill>
              </a:rPr>
              <a:t>zpráva o instalaci OZE - dodavatel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6666"/>
                </a:solidFill>
              </a:rPr>
              <a:t>Fotodokumentace po realizaci – MAS</a:t>
            </a:r>
            <a:endParaRPr lang="cs-CZ" sz="2000" dirty="0">
              <a:solidFill>
                <a:srgbClr val="006666"/>
              </a:solidFill>
            </a:endParaRPr>
          </a:p>
          <a:p>
            <a:pPr>
              <a:spcBef>
                <a:spcPts val="1200"/>
              </a:spcBef>
            </a:pPr>
            <a:endParaRPr lang="cs-CZ" sz="1800" dirty="0">
              <a:solidFill>
                <a:srgbClr val="006666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677791-E0B3-319B-EF58-F328D2DA347B}"/>
              </a:ext>
            </a:extLst>
          </p:cNvPr>
          <p:cNvSpPr txBox="1"/>
          <p:nvPr/>
        </p:nvSpPr>
        <p:spPr>
          <a:xfrm>
            <a:off x="1666754" y="421510"/>
            <a:ext cx="6003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Jak na to – povinné přílohy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85278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8D210-643D-DC62-7DBD-2F25B06CD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0"/>
            <a:ext cx="10515600" cy="1325563"/>
          </a:xfrm>
        </p:spPr>
        <p:txBody>
          <a:bodyPr/>
          <a:lstStyle/>
          <a:p>
            <a:pPr algn="ctr"/>
            <a:r>
              <a:rPr lang="cs-CZ" b="1" dirty="0"/>
              <a:t>MAS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79C8BE-858C-09A4-D586-36F68F327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020" y="1325563"/>
            <a:ext cx="11465959" cy="5661061"/>
          </a:xfrm>
        </p:spPr>
        <p:txBody>
          <a:bodyPr>
            <a:normAutofit/>
          </a:bodyPr>
          <a:lstStyle/>
          <a:p>
            <a:r>
              <a:rPr lang="cs-CZ" dirty="0"/>
              <a:t>nezávislé společenství občanů, neziskových organizací, soukromé podnikatelské sféry a veřejné správy</a:t>
            </a:r>
          </a:p>
          <a:p>
            <a:r>
              <a:rPr lang="cs-CZ" b="1" u="sng" dirty="0"/>
              <a:t>hlavní cíl</a:t>
            </a:r>
            <a:r>
              <a:rPr lang="cs-CZ" dirty="0"/>
              <a:t>: zlepšování kvality života a životního prostředí ve venkovských oblastech</a:t>
            </a:r>
          </a:p>
          <a:p>
            <a:r>
              <a:rPr lang="cs-CZ" dirty="0"/>
              <a:t>jeden z nástrojů získávání a rozdělování dotačních prostředků – z EU a z národních zdrojů</a:t>
            </a:r>
          </a:p>
          <a:p>
            <a:r>
              <a:rPr lang="cs-CZ" dirty="0"/>
              <a:t>v EU je jich přes 3 130</a:t>
            </a:r>
          </a:p>
          <a:p>
            <a:r>
              <a:rPr lang="cs-CZ" dirty="0"/>
              <a:t>v ČR – 180 (stav k 30.4.2021)</a:t>
            </a:r>
          </a:p>
          <a:p>
            <a:r>
              <a:rPr lang="cs-CZ" dirty="0"/>
              <a:t>jedna MAS – území 10 000 – 100 000 obyvatel (města max. 25 000 obyvatel)</a:t>
            </a:r>
          </a:p>
          <a:p>
            <a:r>
              <a:rPr lang="cs-CZ" u="sng" dirty="0"/>
              <a:t>jedna obec smí být v územní působnosti pouze jedné MAS</a:t>
            </a:r>
            <a:endParaRPr lang="en-US" u="sng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386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>
            <a:extLst>
              <a:ext uri="{FF2B5EF4-FFF2-40B4-BE49-F238E27FC236}">
                <a16:creationId xmlns:a16="http://schemas.microsoft.com/office/drawing/2014/main" id="{1F55EB8F-9C4D-A81A-52D6-4545EE22214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16" y="734326"/>
            <a:ext cx="8712968" cy="57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61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software, Webová stránka&#10;&#10;Popis byl vytvořen automaticky">
            <a:extLst>
              <a:ext uri="{FF2B5EF4-FFF2-40B4-BE49-F238E27FC236}">
                <a16:creationId xmlns:a16="http://schemas.microsoft.com/office/drawing/2014/main" id="{9971054A-9B75-FBDA-C992-6E59B3987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189848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BD0F75-497F-E972-88AD-6323E8AAFE01}"/>
              </a:ext>
            </a:extLst>
          </p:cNvPr>
          <p:cNvSpPr txBox="1"/>
          <p:nvPr/>
        </p:nvSpPr>
        <p:spPr>
          <a:xfrm>
            <a:off x="3169920" y="22860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>
                <a:hlinkClick r:id="rId3"/>
              </a:rPr>
              <a:t>https://novazelenausporam.cz/nzu-light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346119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8254</TotalTime>
  <Words>601</Words>
  <Application>Microsoft Office PowerPoint</Application>
  <PresentationFormat>Širokoúhlá obrazovka</PresentationFormat>
  <Paragraphs>64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Motiv Office</vt:lpstr>
      <vt:lpstr>Nová zelená úsporám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MAS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OPTAK – obecné informace</dc:title>
  <dc:creator>Jana Kuthanová</dc:creator>
  <cp:lastModifiedBy>Alena Klacková</cp:lastModifiedBy>
  <cp:revision>12</cp:revision>
  <dcterms:created xsi:type="dcterms:W3CDTF">2022-08-24T16:00:41Z</dcterms:created>
  <dcterms:modified xsi:type="dcterms:W3CDTF">2024-03-19T08:58:17Z</dcterms:modified>
</cp:coreProperties>
</file>