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85" r:id="rId4"/>
    <p:sldId id="284" r:id="rId5"/>
    <p:sldId id="283" r:id="rId6"/>
    <p:sldId id="282" r:id="rId7"/>
    <p:sldId id="281" r:id="rId8"/>
    <p:sldId id="280" r:id="rId9"/>
    <p:sldId id="279" r:id="rId10"/>
    <p:sldId id="278" r:id="rId11"/>
    <p:sldId id="277" r:id="rId12"/>
    <p:sldId id="276" r:id="rId13"/>
    <p:sldId id="275" r:id="rId14"/>
    <p:sldId id="274" r:id="rId15"/>
    <p:sldId id="273" r:id="rId16"/>
    <p:sldId id="272" r:id="rId17"/>
    <p:sldId id="28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8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4/8/2016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25863" y="141403"/>
            <a:ext cx="10656137" cy="4025244"/>
          </a:xfrm>
        </p:spPr>
        <p:txBody>
          <a:bodyPr/>
          <a:lstStyle/>
          <a:p>
            <a:r>
              <a:rPr lang="cs-CZ" sz="7200" dirty="0" smtClean="0">
                <a:solidFill>
                  <a:schemeClr val="tx1"/>
                </a:solidFill>
              </a:rPr>
              <a:t>Zlatá koruna Královéhradeckého kraje 2016</a:t>
            </a:r>
            <a:endParaRPr lang="cs-CZ" sz="7200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25863" y="5401559"/>
            <a:ext cx="12207712" cy="1187777"/>
          </a:xfrm>
          <a:noFill/>
        </p:spPr>
        <p:txBody>
          <a:bodyPr>
            <a:normAutofit/>
          </a:bodyPr>
          <a:lstStyle/>
          <a:p>
            <a:r>
              <a:rPr lang="cs-CZ" sz="5400" b="1" dirty="0" smtClean="0">
                <a:solidFill>
                  <a:schemeClr val="tx1">
                    <a:lumMod val="95000"/>
                  </a:schemeClr>
                </a:solidFill>
              </a:rPr>
              <a:t>Ocenění</a:t>
            </a:r>
            <a:endParaRPr lang="cs-CZ" sz="5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34" y="3663041"/>
            <a:ext cx="4264764" cy="2718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807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000" dirty="0" smtClean="0"/>
              <a:t>Iva Mádlová</a:t>
            </a:r>
            <a:endParaRPr lang="cs-CZ" sz="6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2600673"/>
            <a:ext cx="10554574" cy="3668151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3000" dirty="0" smtClean="0">
                <a:latin typeface="Calibri" panose="020F0502020204030204" pitchFamily="34" charset="0"/>
              </a:rPr>
              <a:t>Librantice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000" dirty="0" smtClean="0">
                <a:latin typeface="Calibri" panose="020F0502020204030204" pitchFamily="34" charset="0"/>
              </a:rPr>
              <a:t>Orientační běžkyně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000" dirty="0" smtClean="0">
                <a:latin typeface="Calibri" panose="020F0502020204030204" pitchFamily="34" charset="0"/>
              </a:rPr>
              <a:t>Držitelka bronzové medaile z MS</a:t>
            </a:r>
          </a:p>
          <a:p>
            <a:pPr marL="0" indent="0">
              <a:buNone/>
            </a:pPr>
            <a:r>
              <a:rPr lang="cs-CZ" sz="3000" dirty="0">
                <a:latin typeface="Calibri" panose="020F0502020204030204" pitchFamily="34" charset="0"/>
              </a:rPr>
              <a:t>	</a:t>
            </a:r>
            <a:r>
              <a:rPr lang="cs-CZ" sz="3000" dirty="0" smtClean="0">
                <a:latin typeface="Calibri" panose="020F0502020204030204" pitchFamily="34" charset="0"/>
              </a:rPr>
              <a:t>ve Francii 1987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000" dirty="0" smtClean="0">
                <a:latin typeface="Calibri" panose="020F0502020204030204" pitchFamily="34" charset="0"/>
              </a:rPr>
              <a:t>Vede a trénuje žáky ve věku 6 – 11 let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000" dirty="0" smtClean="0">
                <a:latin typeface="Calibri" panose="020F0502020204030204" pitchFamily="34" charset="0"/>
              </a:rPr>
              <a:t>Spolupořádá akce pro talentovanou</a:t>
            </a:r>
          </a:p>
          <a:p>
            <a:pPr marL="0" indent="0">
              <a:buNone/>
            </a:pPr>
            <a:r>
              <a:rPr lang="cs-CZ" sz="3000" dirty="0">
                <a:latin typeface="Calibri" panose="020F0502020204030204" pitchFamily="34" charset="0"/>
              </a:rPr>
              <a:t>	</a:t>
            </a:r>
            <a:r>
              <a:rPr lang="cs-CZ" sz="3000" dirty="0" smtClean="0">
                <a:latin typeface="Calibri" panose="020F0502020204030204" pitchFamily="34" charset="0"/>
              </a:rPr>
              <a:t>mládež v kraji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25" y="2600673"/>
            <a:ext cx="5329288" cy="3551437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13676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600" dirty="0" smtClean="0"/>
              <a:t>František Maňásek ml.</a:t>
            </a:r>
            <a:endParaRPr lang="cs-CZ" sz="6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2222286"/>
            <a:ext cx="10554574" cy="415023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Hradec </a:t>
            </a:r>
            <a:r>
              <a:rPr lang="cs-CZ" sz="2800" dirty="0" smtClean="0">
                <a:latin typeface="Calibri" panose="020F0502020204030204" pitchFamily="34" charset="0"/>
              </a:rPr>
              <a:t>Králové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Trenér zápasení (ve volném stylu)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Stará se o děti ve věku 5 – 14 let</a:t>
            </a:r>
            <a:endParaRPr lang="cs-CZ" sz="2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Jeho svěřenci získávají medaile</a:t>
            </a:r>
          </a:p>
          <a:p>
            <a:pPr marL="0" indent="0">
              <a:buNone/>
            </a:pPr>
            <a:r>
              <a:rPr lang="cs-CZ" sz="2800" dirty="0">
                <a:latin typeface="Calibri" panose="020F0502020204030204" pitchFamily="34" charset="0"/>
              </a:rPr>
              <a:t>	</a:t>
            </a:r>
            <a:r>
              <a:rPr lang="cs-CZ" sz="2800" dirty="0" smtClean="0">
                <a:latin typeface="Calibri" panose="020F0502020204030204" pitchFamily="34" charset="0"/>
              </a:rPr>
              <a:t>na MČR i mezinárodních turnajích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45" y="2247425"/>
            <a:ext cx="5500125" cy="4125094"/>
          </a:xfrm>
          <a:prstGeom prst="rect">
            <a:avLst/>
          </a:prstGeom>
          <a:effectLst>
            <a:softEdge rad="419100"/>
          </a:effectLst>
        </p:spPr>
      </p:pic>
    </p:spTree>
    <p:extLst>
      <p:ext uri="{BB962C8B-B14F-4D97-AF65-F5344CB8AC3E}">
        <p14:creationId xmlns:p14="http://schemas.microsoft.com/office/powerpoint/2010/main" val="135898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7200" dirty="0" smtClean="0"/>
              <a:t>František Pluhař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00883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Hradec Králové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Trenér volejbalu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S mládeží pracuje 43 let</a:t>
            </a:r>
            <a:endParaRPr lang="cs-CZ" sz="2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Je celostátním školitelem trenérů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Stále aktivně vede volejbalové oddíly</a:t>
            </a:r>
          </a:p>
          <a:p>
            <a:pPr marL="0" indent="0">
              <a:buNone/>
            </a:pPr>
            <a:r>
              <a:rPr lang="cs-CZ" sz="2800" dirty="0">
                <a:latin typeface="Calibri" panose="020F0502020204030204" pitchFamily="34" charset="0"/>
              </a:rPr>
              <a:t>	</a:t>
            </a:r>
            <a:r>
              <a:rPr lang="cs-CZ" sz="2800" dirty="0" smtClean="0">
                <a:latin typeface="Calibri" panose="020F0502020204030204" pitchFamily="34" charset="0"/>
              </a:rPr>
              <a:t>na ZŠ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36" y="2436977"/>
            <a:ext cx="4946268" cy="4034721"/>
          </a:xfrm>
          <a:prstGeom prst="rect">
            <a:avLst/>
          </a:prstGeom>
          <a:effectLst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21153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7200" dirty="0" smtClean="0"/>
              <a:t>Emil Škoda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1252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Hradec Králové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Trenér volejbalu už 43 let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Pod TJ Slavia Hradec Králové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Vychoval řadu extraligových hráček</a:t>
            </a:r>
          </a:p>
          <a:p>
            <a:pPr marL="0" indent="0"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	a i některé reprezentantky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838" y="2847618"/>
            <a:ext cx="4753633" cy="3170673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31269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000" dirty="0" smtClean="0"/>
              <a:t>Jarmila Štěpánová</a:t>
            </a:r>
            <a:endParaRPr lang="cs-CZ" sz="6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8794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Náchod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Dobrovolnicí už 32 let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Učitelka mateřské školy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Věnuje se volnočasovým aktivitám předškoláků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Pořádá výlety pro rodiče s dětmi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47" y="2308070"/>
            <a:ext cx="3114132" cy="4148350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41863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7200" dirty="0" smtClean="0"/>
              <a:t>Jana </a:t>
            </a:r>
            <a:r>
              <a:rPr lang="cs-CZ" sz="7200" dirty="0" err="1" smtClean="0"/>
              <a:t>Trýznová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24450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Vrchlabí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Celoživotní členka TJ Spartak Vrchlabí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Pořádá pobyty a cvičení v přírodě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45 let vede oddíl Sport pro Všechny</a:t>
            </a:r>
          </a:p>
          <a:p>
            <a:pPr marL="0" indent="0">
              <a:buNone/>
            </a:pPr>
            <a:r>
              <a:rPr lang="cs-CZ" sz="2800" dirty="0">
                <a:latin typeface="Calibri" panose="020F0502020204030204" pitchFamily="34" charset="0"/>
              </a:rPr>
              <a:t>	</a:t>
            </a:r>
            <a:r>
              <a:rPr lang="cs-CZ" sz="2800" dirty="0" smtClean="0">
                <a:latin typeface="Calibri" panose="020F0502020204030204" pitchFamily="34" charset="0"/>
              </a:rPr>
              <a:t>pro rodiče a jejich děti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97" y="2662989"/>
            <a:ext cx="4793385" cy="3461889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6964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600" dirty="0" smtClean="0"/>
              <a:t>Miroslav Radek </a:t>
            </a:r>
            <a:r>
              <a:rPr lang="cs-CZ" sz="6600" dirty="0" err="1" smtClean="0"/>
              <a:t>Urminský</a:t>
            </a:r>
            <a:endParaRPr lang="cs-CZ" sz="6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32934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Hradec </a:t>
            </a:r>
            <a:r>
              <a:rPr lang="cs-CZ" sz="2800" dirty="0" smtClean="0">
                <a:latin typeface="Calibri" panose="020F0502020204030204" pitchFamily="34" charset="0"/>
              </a:rPr>
              <a:t>Králové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Trénuje od roku 1982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21 let je rozhodčím moderní gymnastiky</a:t>
            </a:r>
            <a:endParaRPr lang="cs-CZ" sz="2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Vychoval i 10násobnou mistryni ČR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Trenér kolečkového bruslení a aktivní</a:t>
            </a:r>
          </a:p>
          <a:p>
            <a:pPr marL="0" indent="0">
              <a:buNone/>
            </a:pPr>
            <a:r>
              <a:rPr lang="cs-CZ" sz="2800" dirty="0">
                <a:latin typeface="Calibri" panose="020F0502020204030204" pitchFamily="34" charset="0"/>
              </a:rPr>
              <a:t>	</a:t>
            </a:r>
            <a:r>
              <a:rPr lang="cs-CZ" sz="2800" dirty="0" smtClean="0">
                <a:latin typeface="Calibri" panose="020F0502020204030204" pitchFamily="34" charset="0"/>
              </a:rPr>
              <a:t>závodník (24 hodin </a:t>
            </a:r>
            <a:r>
              <a:rPr lang="cs-CZ" sz="2800" dirty="0" err="1" smtClean="0">
                <a:latin typeface="Calibri" panose="020F0502020204030204" pitchFamily="34" charset="0"/>
              </a:rPr>
              <a:t>Le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Mans</a:t>
            </a:r>
            <a:r>
              <a:rPr lang="cs-CZ" sz="2800" dirty="0" smtClean="0">
                <a:latin typeface="Calibri" panose="020F0502020204030204" pitchFamily="34" charset="0"/>
              </a:rPr>
              <a:t>,</a:t>
            </a:r>
          </a:p>
          <a:p>
            <a:pPr marL="0" indent="0">
              <a:buNone/>
            </a:pPr>
            <a:r>
              <a:rPr lang="cs-CZ" sz="2800" dirty="0">
                <a:latin typeface="Calibri" panose="020F0502020204030204" pitchFamily="34" charset="0"/>
              </a:rPr>
              <a:t>	</a:t>
            </a:r>
            <a:r>
              <a:rPr lang="cs-CZ" sz="2800" dirty="0" err="1" smtClean="0">
                <a:latin typeface="Calibri" panose="020F0502020204030204" pitchFamily="34" charset="0"/>
              </a:rPr>
              <a:t>supermaratony</a:t>
            </a:r>
            <a:r>
              <a:rPr lang="cs-CZ" sz="2800" dirty="0" smtClean="0">
                <a:latin typeface="Calibri" panose="020F0502020204030204" pitchFamily="34" charset="0"/>
              </a:rPr>
              <a:t>, maratony)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03" y="2588258"/>
            <a:ext cx="3574595" cy="3807261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17531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Zlatá koruna Královéhradeckého kraje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5637" y="2197768"/>
            <a:ext cx="9857183" cy="3789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8800" b="1" dirty="0" smtClean="0">
                <a:latin typeface="Calibri" panose="020F0502020204030204" pitchFamily="34" charset="0"/>
              </a:rPr>
              <a:t>Blahopřejeme.</a:t>
            </a:r>
            <a:endParaRPr lang="cs-CZ" sz="8800" b="1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759" y="5297862"/>
            <a:ext cx="2070948" cy="13784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1" y="5832462"/>
            <a:ext cx="1906309" cy="8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1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85686"/>
          </a:xfrm>
        </p:spPr>
        <p:txBody>
          <a:bodyPr/>
          <a:lstStyle/>
          <a:p>
            <a:r>
              <a:rPr lang="cs-CZ" sz="7200" dirty="0" smtClean="0"/>
              <a:t>Karel </a:t>
            </a:r>
            <a:r>
              <a:rPr lang="cs-CZ" sz="7200" dirty="0" err="1" smtClean="0"/>
              <a:t>Baláček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0000" y="2222287"/>
            <a:ext cx="10563286" cy="405596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Dobruška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Spoluzakladatel skibobového</a:t>
            </a:r>
          </a:p>
          <a:p>
            <a:pPr marL="0" indent="0"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	oddílu v Dobrušce s více</a:t>
            </a:r>
          </a:p>
          <a:p>
            <a:pPr marL="0" indent="0">
              <a:buNone/>
            </a:pPr>
            <a:r>
              <a:rPr lang="cs-CZ" sz="2800" dirty="0">
                <a:latin typeface="Calibri" panose="020F0502020204030204" pitchFamily="34" charset="0"/>
              </a:rPr>
              <a:t>	</a:t>
            </a:r>
            <a:r>
              <a:rPr lang="cs-CZ" sz="2800" dirty="0" smtClean="0">
                <a:latin typeface="Calibri" panose="020F0502020204030204" pitchFamily="34" charset="0"/>
              </a:rPr>
              <a:t>než 280 členy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Dlouholetý dobrovolný trenér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86" y="2588296"/>
            <a:ext cx="5749300" cy="3832866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15955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7200" dirty="0" smtClean="0"/>
              <a:t>Petr Ježek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1772238"/>
            <a:ext cx="10554574" cy="465502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Hradec Králové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Trenér rychlostní kanoistiky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Mnohonásobný medailista</a:t>
            </a:r>
          </a:p>
          <a:p>
            <a:pPr marL="0" indent="0">
              <a:buNone/>
            </a:pPr>
            <a:r>
              <a:rPr lang="cs-CZ" sz="2800" dirty="0">
                <a:latin typeface="Calibri" panose="020F0502020204030204" pitchFamily="34" charset="0"/>
              </a:rPr>
              <a:t>	</a:t>
            </a:r>
            <a:r>
              <a:rPr lang="cs-CZ" sz="2800" dirty="0" smtClean="0">
                <a:latin typeface="Calibri" panose="020F0502020204030204" pitchFamily="34" charset="0"/>
              </a:rPr>
              <a:t>ČSR a ČSSR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Rozhodčí na MČR a SP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Trénuje mladou generaci závodníků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62" y="2518347"/>
            <a:ext cx="4552320" cy="341424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97910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7200" dirty="0" smtClean="0"/>
              <a:t>Stanislav Jirásek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2488677"/>
            <a:ext cx="10554574" cy="372358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Nízká Srbská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S mládeží pracoval od 60. let až do 2011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Vychoval generace lyžařů běžců a</a:t>
            </a:r>
          </a:p>
          <a:p>
            <a:pPr marL="0" indent="0"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	skokanů, mezi nimi řadu medailistů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 86 letech stále rozhodčím stylu</a:t>
            </a:r>
          </a:p>
          <a:p>
            <a:pPr marL="0" indent="0">
              <a:buNone/>
            </a:pPr>
            <a:r>
              <a:rPr lang="cs-CZ" sz="2800" dirty="0">
                <a:latin typeface="Calibri" panose="020F0502020204030204" pitchFamily="34" charset="0"/>
              </a:rPr>
              <a:t>	</a:t>
            </a:r>
            <a:r>
              <a:rPr lang="cs-CZ" sz="2800" dirty="0" smtClean="0">
                <a:latin typeface="Calibri" panose="020F0502020204030204" pitchFamily="34" charset="0"/>
              </a:rPr>
              <a:t>a běhu na lyžích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23" y="2488677"/>
            <a:ext cx="5084189" cy="3813141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137201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000" dirty="0" smtClean="0"/>
              <a:t>Jaroslav Kozler</a:t>
            </a:r>
            <a:endParaRPr lang="cs-CZ" sz="6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03711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Hradec Králové</a:t>
            </a:r>
            <a:endParaRPr lang="cs-CZ" sz="2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4</a:t>
            </a:r>
            <a:r>
              <a:rPr lang="cs-CZ" sz="2800" dirty="0" smtClean="0">
                <a:latin typeface="Calibri" panose="020F0502020204030204" pitchFamily="34" charset="0"/>
              </a:rPr>
              <a:t>0 </a:t>
            </a:r>
            <a:r>
              <a:rPr lang="cs-CZ" sz="2800" dirty="0">
                <a:latin typeface="Calibri" panose="020F0502020204030204" pitchFamily="34" charset="0"/>
              </a:rPr>
              <a:t>let </a:t>
            </a:r>
            <a:r>
              <a:rPr lang="cs-CZ" sz="2800" dirty="0" smtClean="0">
                <a:latin typeface="Calibri" panose="020F0502020204030204" pitchFamily="34" charset="0"/>
              </a:rPr>
              <a:t>jediným trenérem rychlostní kanoistiky</a:t>
            </a:r>
            <a:endParaRPr lang="cs-CZ" sz="28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cs-CZ" sz="2800" dirty="0">
                <a:latin typeface="Calibri" panose="020F0502020204030204" pitchFamily="34" charset="0"/>
              </a:rPr>
              <a:t>v</a:t>
            </a:r>
            <a:r>
              <a:rPr lang="cs-CZ" sz="2800" dirty="0" smtClean="0">
                <a:latin typeface="Calibri" panose="020F0502020204030204" pitchFamily="34" charset="0"/>
              </a:rPr>
              <a:t> Předměřicích nad Labem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Vychoval řadu závodníků, i olympioniků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Dodnes je aktivní v trénování těch nejmenších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731" y="2823411"/>
            <a:ext cx="4119848" cy="3435987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20557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7200" dirty="0" smtClean="0"/>
              <a:t>Lukáš Kratochvil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84857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Jaroměř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Už 14 let v různých funkcích Pionýru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Zaměřuje se na hraní her na hrdiny, je i jejich autorem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Vedoucí s hlubokými znalostmi české a světové historie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854" y="2222287"/>
            <a:ext cx="3031146" cy="4210756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414140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7200" dirty="0" smtClean="0"/>
              <a:t>Jiří </a:t>
            </a:r>
            <a:r>
              <a:rPr lang="cs-CZ" sz="7200" dirty="0" err="1" smtClean="0"/>
              <a:t>Krenčík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95227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Chlumec nad Cidlinou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Zakladatel školy mladých rozhodčích v KHK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Celoživotně se věnuje fotbalovému sportu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Letos slaví 70. narozeniny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Stále aktivně působí ve vedení</a:t>
            </a:r>
          </a:p>
          <a:p>
            <a:pPr marL="0" indent="0">
              <a:buNone/>
            </a:pPr>
            <a:r>
              <a:rPr lang="cs-CZ" sz="2800" dirty="0">
                <a:latin typeface="Calibri" panose="020F0502020204030204" pitchFamily="34" charset="0"/>
              </a:rPr>
              <a:t>	</a:t>
            </a:r>
            <a:r>
              <a:rPr lang="cs-CZ" sz="2800" dirty="0" smtClean="0">
                <a:latin typeface="Calibri" panose="020F0502020204030204" pitchFamily="34" charset="0"/>
              </a:rPr>
              <a:t>sportovních kroužků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584" y="2967789"/>
            <a:ext cx="4275690" cy="3206768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86445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7200" dirty="0" smtClean="0"/>
              <a:t>Josef Lábus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424" y="2316555"/>
            <a:ext cx="10554574" cy="40936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Trutnov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Trenér přípravky běžeckého lyžování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Běžkování se věnuje 40 let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Trénoval řadu významných sportovců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Trénuje děti ve věku 6 – 10 let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27" y="3005667"/>
            <a:ext cx="4957605" cy="3045247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42338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7200" dirty="0" smtClean="0"/>
              <a:t>Olga Lehká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90513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Žacléř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Od roku 1985 vede kroužek</a:t>
            </a:r>
          </a:p>
          <a:p>
            <a:pPr marL="0" indent="0">
              <a:buNone/>
            </a:pPr>
            <a:r>
              <a:rPr lang="cs-CZ" sz="2800" dirty="0">
                <a:latin typeface="Calibri" panose="020F0502020204030204" pitchFamily="34" charset="0"/>
              </a:rPr>
              <a:t>	</a:t>
            </a:r>
            <a:r>
              <a:rPr lang="cs-CZ" sz="2800" dirty="0" smtClean="0">
                <a:latin typeface="Calibri" panose="020F0502020204030204" pitchFamily="34" charset="0"/>
              </a:rPr>
              <a:t>gymnastiky pro dívky 5 – 15 let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Rozhodčí na soutěžích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Trénuje hlavně cvičení na nářadí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16" y="2334582"/>
            <a:ext cx="5310948" cy="3983211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29324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Citovatelný</Template>
  <TotalTime>702</TotalTime>
  <Words>302</Words>
  <Application>Microsoft Office PowerPoint</Application>
  <PresentationFormat>Širokoúhlá obrazovka</PresentationFormat>
  <Paragraphs>101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2</vt:lpstr>
      <vt:lpstr>Citáty</vt:lpstr>
      <vt:lpstr>Zlatá koruna Královéhradeckého kraje 2016</vt:lpstr>
      <vt:lpstr>Karel Baláček</vt:lpstr>
      <vt:lpstr>Petr Ježek</vt:lpstr>
      <vt:lpstr>Stanislav Jirásek</vt:lpstr>
      <vt:lpstr>Jaroslav Kozler</vt:lpstr>
      <vt:lpstr>Lukáš Kratochvil</vt:lpstr>
      <vt:lpstr>Jiří Krenčík</vt:lpstr>
      <vt:lpstr>Josef Lábus</vt:lpstr>
      <vt:lpstr>Olga Lehká</vt:lpstr>
      <vt:lpstr>Iva Mádlová</vt:lpstr>
      <vt:lpstr>František Maňásek ml.</vt:lpstr>
      <vt:lpstr>František Pluhař</vt:lpstr>
      <vt:lpstr>Emil Škoda</vt:lpstr>
      <vt:lpstr>Jarmila Štěpánová</vt:lpstr>
      <vt:lpstr>Jana Trýznová</vt:lpstr>
      <vt:lpstr>Miroslav Radek Urminský</vt:lpstr>
      <vt:lpstr>Zlatá koruna Královéhradeckého kraje</vt:lpstr>
    </vt:vector>
  </TitlesOfParts>
  <Company>Krajský úřad Královéhradeckého kraje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Zlatá koruna Královéhradeckého kraje 2015</dc:title>
  <dc:creator>Holek Martin Bc.</dc:creator>
  <cp:lastModifiedBy>Holek Martin Bc.</cp:lastModifiedBy>
  <cp:revision>46</cp:revision>
  <dcterms:created xsi:type="dcterms:W3CDTF">2015-03-16T10:51:26Z</dcterms:created>
  <dcterms:modified xsi:type="dcterms:W3CDTF">2016-04-08T09:41:21Z</dcterms:modified>
</cp:coreProperties>
</file>